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9144000" cy="6858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B5D69B4-292C-4963-A270-40CD65477201}">
  <a:tblStyle styleId="{7B5D69B4-292C-4963-A270-40CD65477201}" styleName="Table_0"/>
  <a:tblStyle styleId="{73BC3D5B-21EC-4941-B093-B02F0BDCF5F9}" styleName="Table_1"/>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5" d="100"/>
          <a:sy n="85" d="100"/>
        </p:scale>
        <p:origin x="-8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962399" cy="34289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3" name="Shape 3"/>
          <p:cNvSpPr txBox="1">
            <a:spLocks noGrp="1"/>
          </p:cNvSpPr>
          <p:nvPr>
            <p:ph type="dt" idx="10"/>
          </p:nvPr>
        </p:nvSpPr>
        <p:spPr>
          <a:xfrm>
            <a:off x="5180012" y="0"/>
            <a:ext cx="3962399" cy="34289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4" name="Shape 4"/>
          <p:cNvSpPr>
            <a:spLocks noGrp="1" noRot="1" noChangeAspect="1"/>
          </p:cNvSpPr>
          <p:nvPr>
            <p:ph type="sldImg" idx="3"/>
          </p:nvPr>
        </p:nvSpPr>
        <p:spPr>
          <a:xfrm>
            <a:off x="2857500" y="514350"/>
            <a:ext cx="3429000" cy="257174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5" name="Shape 5"/>
          <p:cNvSpPr txBox="1">
            <a:spLocks noGrp="1"/>
          </p:cNvSpPr>
          <p:nvPr>
            <p:ph type="body" idx="1"/>
          </p:nvPr>
        </p:nvSpPr>
        <p:spPr>
          <a:xfrm>
            <a:off x="914400" y="3257550"/>
            <a:ext cx="7315200" cy="3086099"/>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6513512"/>
            <a:ext cx="3962399" cy="342899"/>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7" name="Shape 7"/>
          <p:cNvSpPr txBox="1">
            <a:spLocks noGrp="1"/>
          </p:cNvSpPr>
          <p:nvPr>
            <p:ph type="sldNum" idx="12"/>
          </p:nvPr>
        </p:nvSpPr>
        <p:spPr>
          <a:xfrm>
            <a:off x="5180012" y="6513512"/>
            <a:ext cx="3962399" cy="342899"/>
          </a:xfrm>
          <a:prstGeom prst="rect">
            <a:avLst/>
          </a:prstGeom>
          <a:noFill/>
          <a:ln>
            <a:noFill/>
          </a:ln>
        </p:spPr>
        <p:txBody>
          <a:bodyPr lIns="91425" tIns="45700" rIns="91425" bIns="45700" anchor="b" anchorCtr="0">
            <a:noAutofit/>
          </a:bodyPr>
          <a:lstStyle>
            <a:lvl1pPr marL="0" marR="0" indent="0" algn="r" rtl="0">
              <a:lnSpc>
                <a:spcPct val="100000"/>
              </a:lnSpc>
              <a:spcBef>
                <a:spcPts val="0"/>
              </a:spcBef>
              <a:spcAft>
                <a:spcPts val="0"/>
              </a:spcAft>
              <a:buNone/>
              <a:defRPr sz="1200" b="0" i="0" u="none" strike="noStrike" cap="none" baseline="0">
                <a:solidFill>
                  <a:srgbClr val="000000"/>
                </a:solidFill>
                <a:latin typeface="Constantia"/>
                <a:ea typeface="Constantia"/>
                <a:cs typeface="Constantia"/>
                <a:sym typeface="Constantia"/>
              </a:defRPr>
            </a:lvl1pPr>
          </a:lstStyle>
          <a:p>
            <a:pPr marL="0" lvl="0" indent="0">
              <a:spcBef>
                <a:spcPts val="0"/>
              </a:spcBef>
              <a:buClr>
                <a:srgbClr val="000000"/>
              </a:buClr>
              <a:buSzPct val="25000"/>
              <a:buFont typeface="Constantia"/>
              <a:buNone/>
            </a:pPr>
            <a:fld id="{00000000-1234-1234-1234-123412341234}" type="slidenum">
              <a:rPr lang="en-US"/>
              <a:t>‹#›</a:t>
            </a:fld>
            <a:endParaRPr lang="en-US"/>
          </a:p>
        </p:txBody>
      </p:sp>
    </p:spTree>
    <p:extLst>
      <p:ext uri="{BB962C8B-B14F-4D97-AF65-F5344CB8AC3E}">
        <p14:creationId xmlns:p14="http://schemas.microsoft.com/office/powerpoint/2010/main" val="57368810"/>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914400" y="3257550"/>
            <a:ext cx="7315200" cy="3086099"/>
          </a:xfrm>
          <a:prstGeom prst="rect">
            <a:avLst/>
          </a:prstGeom>
        </p:spPr>
        <p:txBody>
          <a:bodyPr lIns="91425" tIns="91425" rIns="91425" bIns="91425" anchor="ctr" anchorCtr="0">
            <a:noAutofit/>
          </a:bodyPr>
          <a:lstStyle/>
          <a:p>
            <a:pPr>
              <a:spcBef>
                <a:spcPts val="0"/>
              </a:spcBef>
              <a:buNone/>
            </a:pPr>
            <a:endParaRPr/>
          </a:p>
        </p:txBody>
      </p:sp>
      <p:sp>
        <p:nvSpPr>
          <p:cNvPr id="68" name="Shape 68"/>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914400" y="3257550"/>
            <a:ext cx="7315200" cy="3086099"/>
          </a:xfrm>
          <a:prstGeom prst="rect">
            <a:avLst/>
          </a:prstGeom>
        </p:spPr>
        <p:txBody>
          <a:bodyPr lIns="91425" tIns="91425" rIns="91425" bIns="91425" anchor="ctr" anchorCtr="0">
            <a:noAutofit/>
          </a:bodyPr>
          <a:lstStyle/>
          <a:p>
            <a:pPr>
              <a:spcBef>
                <a:spcPts val="0"/>
              </a:spcBef>
              <a:buNone/>
            </a:pPr>
            <a:endParaRPr/>
          </a:p>
        </p:txBody>
      </p:sp>
      <p:sp>
        <p:nvSpPr>
          <p:cNvPr id="142" name="Shape 142"/>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914400" y="3257550"/>
            <a:ext cx="7315200" cy="3086099"/>
          </a:xfrm>
          <a:prstGeom prst="rect">
            <a:avLst/>
          </a:prstGeom>
        </p:spPr>
        <p:txBody>
          <a:bodyPr lIns="91425" tIns="91425" rIns="91425" bIns="91425" anchor="ctr" anchorCtr="0">
            <a:noAutofit/>
          </a:bodyPr>
          <a:lstStyle/>
          <a:p>
            <a:pPr>
              <a:spcBef>
                <a:spcPts val="0"/>
              </a:spcBef>
              <a:buNone/>
            </a:pPr>
            <a:endParaRPr/>
          </a:p>
        </p:txBody>
      </p:sp>
      <p:sp>
        <p:nvSpPr>
          <p:cNvPr id="149" name="Shape 149"/>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914400" y="3257550"/>
            <a:ext cx="7315200" cy="3086099"/>
          </a:xfrm>
          <a:prstGeom prst="rect">
            <a:avLst/>
          </a:prstGeom>
        </p:spPr>
        <p:txBody>
          <a:bodyPr lIns="91425" tIns="91425" rIns="91425" bIns="91425" anchor="ctr" anchorCtr="0">
            <a:noAutofit/>
          </a:bodyPr>
          <a:lstStyle/>
          <a:p>
            <a:pPr>
              <a:spcBef>
                <a:spcPts val="0"/>
              </a:spcBef>
              <a:buNone/>
            </a:pPr>
            <a:endParaRPr/>
          </a:p>
        </p:txBody>
      </p:sp>
      <p:sp>
        <p:nvSpPr>
          <p:cNvPr id="156" name="Shape 156"/>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914400" y="3257550"/>
            <a:ext cx="7315200" cy="3086099"/>
          </a:xfrm>
          <a:prstGeom prst="rect">
            <a:avLst/>
          </a:prstGeom>
        </p:spPr>
        <p:txBody>
          <a:bodyPr lIns="91425" tIns="91425" rIns="91425" bIns="91425" anchor="ctr" anchorCtr="0">
            <a:noAutofit/>
          </a:bodyPr>
          <a:lstStyle/>
          <a:p>
            <a:pPr>
              <a:spcBef>
                <a:spcPts val="0"/>
              </a:spcBef>
              <a:buNone/>
            </a:pPr>
            <a:endParaRPr/>
          </a:p>
        </p:txBody>
      </p:sp>
      <p:sp>
        <p:nvSpPr>
          <p:cNvPr id="161" name="Shape 161"/>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914400" y="3257550"/>
            <a:ext cx="7315200" cy="3086099"/>
          </a:xfrm>
          <a:prstGeom prst="rect">
            <a:avLst/>
          </a:prstGeom>
        </p:spPr>
        <p:txBody>
          <a:bodyPr lIns="91425" tIns="91425" rIns="91425" bIns="91425" anchor="ctr" anchorCtr="0">
            <a:noAutofit/>
          </a:bodyPr>
          <a:lstStyle/>
          <a:p>
            <a:pPr>
              <a:spcBef>
                <a:spcPts val="0"/>
              </a:spcBef>
              <a:buNone/>
            </a:pPr>
            <a:endParaRPr/>
          </a:p>
        </p:txBody>
      </p:sp>
      <p:sp>
        <p:nvSpPr>
          <p:cNvPr id="74" name="Shape 74"/>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914400" y="3257550"/>
            <a:ext cx="7315200" cy="3086099"/>
          </a:xfrm>
          <a:prstGeom prst="rect">
            <a:avLst/>
          </a:prstGeom>
        </p:spPr>
        <p:txBody>
          <a:bodyPr lIns="91425" tIns="91425" rIns="91425" bIns="91425" anchor="ctr" anchorCtr="0">
            <a:noAutofit/>
          </a:bodyPr>
          <a:lstStyle/>
          <a:p>
            <a:pPr>
              <a:spcBef>
                <a:spcPts val="0"/>
              </a:spcBef>
              <a:buNone/>
            </a:pPr>
            <a:r>
              <a:rPr lang="en-US"/>
              <a:t>Transition slide...add picture</a:t>
            </a:r>
          </a:p>
        </p:txBody>
      </p:sp>
      <p:sp>
        <p:nvSpPr>
          <p:cNvPr id="80" name="Shape 80"/>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914400" y="3257550"/>
            <a:ext cx="7315200" cy="3086099"/>
          </a:xfrm>
          <a:prstGeom prst="rect">
            <a:avLst/>
          </a:prstGeom>
        </p:spPr>
        <p:txBody>
          <a:bodyPr lIns="91425" tIns="91425" rIns="91425" bIns="91425" anchor="ctr" anchorCtr="0">
            <a:noAutofit/>
          </a:bodyPr>
          <a:lstStyle/>
          <a:p>
            <a:pPr>
              <a:spcBef>
                <a:spcPts val="0"/>
              </a:spcBef>
              <a:buNone/>
            </a:pPr>
            <a:endParaRPr/>
          </a:p>
        </p:txBody>
      </p:sp>
      <p:sp>
        <p:nvSpPr>
          <p:cNvPr id="90" name="Shape 90"/>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914400" y="3257550"/>
            <a:ext cx="7315200" cy="3086099"/>
          </a:xfrm>
          <a:prstGeom prst="rect">
            <a:avLst/>
          </a:prstGeom>
        </p:spPr>
        <p:txBody>
          <a:bodyPr lIns="91425" tIns="91425" rIns="91425" bIns="91425" anchor="ctr" anchorCtr="0">
            <a:noAutofit/>
          </a:bodyPr>
          <a:lstStyle/>
          <a:p>
            <a:pPr>
              <a:spcBef>
                <a:spcPts val="0"/>
              </a:spcBef>
              <a:buNone/>
            </a:pPr>
            <a:endParaRPr/>
          </a:p>
        </p:txBody>
      </p:sp>
      <p:sp>
        <p:nvSpPr>
          <p:cNvPr id="98" name="Shape 98"/>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914400" y="3257550"/>
            <a:ext cx="7315200" cy="3086099"/>
          </a:xfrm>
          <a:prstGeom prst="rect">
            <a:avLst/>
          </a:prstGeom>
        </p:spPr>
        <p:txBody>
          <a:bodyPr lIns="91425" tIns="91425" rIns="91425" bIns="91425" anchor="ctr" anchorCtr="0">
            <a:noAutofit/>
          </a:bodyPr>
          <a:lstStyle/>
          <a:p>
            <a:pPr>
              <a:spcBef>
                <a:spcPts val="0"/>
              </a:spcBef>
              <a:buNone/>
            </a:pPr>
            <a:endParaRPr sz="600"/>
          </a:p>
        </p:txBody>
      </p:sp>
      <p:sp>
        <p:nvSpPr>
          <p:cNvPr id="105" name="Shape 105"/>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914400" y="3257550"/>
            <a:ext cx="7315200" cy="3086099"/>
          </a:xfrm>
          <a:prstGeom prst="rect">
            <a:avLst/>
          </a:prstGeom>
        </p:spPr>
        <p:txBody>
          <a:bodyPr lIns="91425" tIns="91425" rIns="91425" bIns="91425" anchor="ctr" anchorCtr="0">
            <a:noAutofit/>
          </a:bodyPr>
          <a:lstStyle/>
          <a:p>
            <a:pPr>
              <a:spcBef>
                <a:spcPts val="0"/>
              </a:spcBef>
              <a:buNone/>
            </a:pPr>
            <a:endParaRPr/>
          </a:p>
        </p:txBody>
      </p:sp>
      <p:sp>
        <p:nvSpPr>
          <p:cNvPr id="111" name="Shape 111"/>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914400" y="3257550"/>
            <a:ext cx="7315200" cy="3086099"/>
          </a:xfrm>
          <a:prstGeom prst="rect">
            <a:avLst/>
          </a:prstGeom>
        </p:spPr>
        <p:txBody>
          <a:bodyPr lIns="91425" tIns="91425" rIns="91425" bIns="91425" anchor="ctr" anchorCtr="0">
            <a:noAutofit/>
          </a:bodyPr>
          <a:lstStyle/>
          <a:p>
            <a:pPr>
              <a:spcBef>
                <a:spcPts val="0"/>
              </a:spcBef>
              <a:buNone/>
            </a:pPr>
            <a:endParaRPr/>
          </a:p>
        </p:txBody>
      </p:sp>
      <p:sp>
        <p:nvSpPr>
          <p:cNvPr id="119" name="Shape 119"/>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914400" y="3257550"/>
            <a:ext cx="7315200" cy="3086099"/>
          </a:xfrm>
          <a:prstGeom prst="rect">
            <a:avLst/>
          </a:prstGeom>
        </p:spPr>
        <p:txBody>
          <a:bodyPr lIns="91425" tIns="91425" rIns="91425" bIns="91425" anchor="ctr" anchorCtr="0">
            <a:noAutofit/>
          </a:bodyPr>
          <a:lstStyle/>
          <a:p>
            <a:pPr>
              <a:spcBef>
                <a:spcPts val="0"/>
              </a:spcBef>
              <a:buNone/>
            </a:pPr>
            <a:endParaRPr/>
          </a:p>
        </p:txBody>
      </p:sp>
      <p:sp>
        <p:nvSpPr>
          <p:cNvPr id="135" name="Shape 135"/>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
        <p:cNvGrpSpPr/>
        <p:nvPr/>
      </p:nvGrpSpPr>
      <p:grpSpPr>
        <a:xfrm>
          <a:off x="0" y="0"/>
          <a:ext cx="0" cy="0"/>
          <a:chOff x="0" y="0"/>
          <a:chExt cx="0" cy="0"/>
        </a:xfrm>
      </p:grpSpPr>
      <p:sp>
        <p:nvSpPr>
          <p:cNvPr id="15" name="Shape 15"/>
          <p:cNvSpPr txBox="1">
            <a:spLocks noGrp="1"/>
          </p:cNvSpPr>
          <p:nvPr>
            <p:ph type="dt" idx="10"/>
          </p:nvPr>
        </p:nvSpPr>
        <p:spPr>
          <a:xfrm>
            <a:off x="5791200" y="6203950"/>
            <a:ext cx="2590800" cy="384174"/>
          </a:xfrm>
          <a:prstGeom prst="rect">
            <a:avLst/>
          </a:prstGeom>
          <a:noFill/>
          <a:ln>
            <a:noFill/>
          </a:ln>
        </p:spPr>
        <p:txBody>
          <a:bodyPr lIns="91425" tIns="91425" rIns="91425" bIns="91425" anchor="ctr"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ftr" idx="11"/>
          </p:nvPr>
        </p:nvSpPr>
        <p:spPr>
          <a:xfrm>
            <a:off x="2133600" y="6203950"/>
            <a:ext cx="3581399" cy="38417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 name="Shape 17"/>
          <p:cNvSpPr txBox="1">
            <a:spLocks noGrp="1"/>
          </p:cNvSpPr>
          <p:nvPr>
            <p:ph type="sldNum" idx="12"/>
          </p:nvPr>
        </p:nvSpPr>
        <p:spPr>
          <a:xfrm>
            <a:off x="8410575" y="6181725"/>
            <a:ext cx="609599" cy="457200"/>
          </a:xfrm>
          <a:prstGeom prst="rect">
            <a:avLst/>
          </a:prstGeom>
          <a:noFill/>
          <a:ln>
            <a:noFill/>
          </a:ln>
        </p:spPr>
        <p:txBody>
          <a:bodyPr lIns="0" tIns="0" rIns="0" bIns="0" anchor="ctr" anchorCtr="0">
            <a:noAutofit/>
          </a:bodyPr>
          <a:lstStyle>
            <a:lvl1pPr marL="0" marR="0" indent="0" algn="ctr" rtl="0">
              <a:lnSpc>
                <a:spcPct val="100000"/>
              </a:lnSpc>
              <a:spcBef>
                <a:spcPts val="0"/>
              </a:spcBef>
              <a:spcAft>
                <a:spcPts val="0"/>
              </a:spcAft>
              <a:buNone/>
              <a:defRPr sz="1600" b="0" i="0" u="none" strike="noStrike" cap="none" baseline="0">
                <a:solidFill>
                  <a:schemeClr val="lt2"/>
                </a:solidFill>
                <a:latin typeface="Constantia"/>
                <a:ea typeface="Constantia"/>
                <a:cs typeface="Constantia"/>
                <a:sym typeface="Constantia"/>
              </a:defRPr>
            </a:lvl1pPr>
          </a:lstStyle>
          <a:p>
            <a:pPr marL="0" lvl="0" indent="0">
              <a:spcBef>
                <a:spcPts val="0"/>
              </a:spcBef>
              <a:buClr>
                <a:schemeClr val="lt2"/>
              </a:buClr>
              <a:buSzPct val="25000"/>
              <a:buFont typeface="Constantia"/>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rot="5400000">
            <a:off x="4732337" y="2171701"/>
            <a:ext cx="5851525" cy="2057400"/>
          </a:xfrm>
          <a:prstGeom prst="rect">
            <a:avLst/>
          </a:prstGeom>
          <a:noFill/>
          <a:ln>
            <a:noFill/>
          </a:ln>
        </p:spPr>
        <p:txBody>
          <a:bodyPr lIns="91425" tIns="91425" rIns="91425" bIns="91425" anchor="b"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20" name="Shape 20"/>
          <p:cNvSpPr txBox="1">
            <a:spLocks noGrp="1"/>
          </p:cNvSpPr>
          <p:nvPr>
            <p:ph type="body" idx="1"/>
          </p:nvPr>
        </p:nvSpPr>
        <p:spPr>
          <a:xfrm rot="5400000">
            <a:off x="541337" y="190501"/>
            <a:ext cx="5851525" cy="6019799"/>
          </a:xfrm>
          <a:prstGeom prst="rect">
            <a:avLst/>
          </a:prstGeom>
          <a:noFill/>
          <a:ln>
            <a:noFill/>
          </a:ln>
        </p:spPr>
        <p:txBody>
          <a:bodyPr lIns="91425" tIns="91425" rIns="91425" bIns="91425" anchor="t" anchorCtr="0"/>
          <a:lstStyle>
            <a:lvl1pPr marL="273050" indent="-132715" algn="l" rtl="0">
              <a:spcBef>
                <a:spcPts val="600"/>
              </a:spcBef>
              <a:spcAft>
                <a:spcPts val="0"/>
              </a:spcAft>
              <a:buClr>
                <a:schemeClr val="accent2"/>
              </a:buClr>
              <a:buFont typeface="Noto Symbol"/>
              <a:buChar char="●"/>
              <a:defRPr/>
            </a:lvl1pPr>
            <a:lvl2pPr marL="639763" indent="-154622" algn="l" rtl="0">
              <a:spcBef>
                <a:spcPts val="300"/>
              </a:spcBef>
              <a:spcAft>
                <a:spcPts val="0"/>
              </a:spcAft>
              <a:buClr>
                <a:srgbClr val="D6903D"/>
              </a:buClr>
              <a:buFont typeface="Noto Symbol"/>
              <a:buChar char="●"/>
              <a:defRPr/>
            </a:lvl2pPr>
            <a:lvl3pPr marL="1004888" indent="-116840" algn="l" rtl="0">
              <a:spcBef>
                <a:spcPts val="300"/>
              </a:spcBef>
              <a:spcAft>
                <a:spcPts val="0"/>
              </a:spcAft>
              <a:buClr>
                <a:srgbClr val="B37732"/>
              </a:buClr>
              <a:buFont typeface="Noto Symbol"/>
              <a:buChar char="●"/>
              <a:defRPr/>
            </a:lvl3pPr>
            <a:lvl4pPr marL="1279525" indent="-135572" algn="l" rtl="0">
              <a:spcBef>
                <a:spcPts val="300"/>
              </a:spcBef>
              <a:spcAft>
                <a:spcPts val="0"/>
              </a:spcAft>
              <a:buClr>
                <a:srgbClr val="D6903D"/>
              </a:buClr>
              <a:buFont typeface="Noto Symbol"/>
              <a:buChar char="●"/>
              <a:defRPr/>
            </a:lvl4pPr>
            <a:lvl5pPr marL="1554163" indent="-147002" algn="l" rtl="0">
              <a:spcBef>
                <a:spcPts val="338"/>
              </a:spcBef>
              <a:spcAft>
                <a:spcPts val="0"/>
              </a:spcAft>
              <a:buClr>
                <a:srgbClr val="D6903D"/>
              </a:buClr>
              <a:buFont typeface="Noto Symbol"/>
              <a:buChar char="●"/>
              <a:defRPr/>
            </a:lvl5pPr>
            <a:lvl6pPr marL="1828800" indent="-136842" algn="l" rtl="0">
              <a:spcBef>
                <a:spcPts val="340"/>
              </a:spcBef>
              <a:buClr>
                <a:srgbClr val="D6903E"/>
              </a:buClr>
              <a:buFont typeface="Noto Symbol"/>
              <a:buChar char="☞"/>
              <a:defRPr/>
            </a:lvl6pPr>
            <a:lvl7pPr marL="2011679" indent="-96519" algn="l" rtl="0">
              <a:spcBef>
                <a:spcPts val="340"/>
              </a:spcBef>
              <a:buClr>
                <a:srgbClr val="D6903E"/>
              </a:buClr>
              <a:buFont typeface="Noto Symbol"/>
              <a:buChar char="☞"/>
              <a:defRPr/>
            </a:lvl7pPr>
            <a:lvl8pPr marL="2286000" indent="-109537" algn="l" rtl="0">
              <a:spcBef>
                <a:spcPts val="340"/>
              </a:spcBef>
              <a:buClr>
                <a:srgbClr val="D6903E"/>
              </a:buClr>
              <a:buFont typeface="Noto Symbol"/>
              <a:buChar char="☞"/>
              <a:defRPr/>
            </a:lvl8pPr>
            <a:lvl9pPr marL="2560320" indent="-104457" algn="l" rtl="0">
              <a:spcBef>
                <a:spcPts val="340"/>
              </a:spcBef>
              <a:buClr>
                <a:srgbClr val="D6903E"/>
              </a:buClr>
              <a:buFont typeface="Noto Symbol"/>
              <a:buChar char="☞"/>
              <a:defRPr/>
            </a:lvl9pPr>
          </a:lstStyle>
          <a:p>
            <a:endParaRPr/>
          </a:p>
        </p:txBody>
      </p:sp>
      <p:sp>
        <p:nvSpPr>
          <p:cNvPr id="21" name="Shape 21"/>
          <p:cNvSpPr txBox="1">
            <a:spLocks noGrp="1"/>
          </p:cNvSpPr>
          <p:nvPr>
            <p:ph type="dt" idx="10"/>
          </p:nvPr>
        </p:nvSpPr>
        <p:spPr>
          <a:xfrm>
            <a:off x="5791200" y="6203950"/>
            <a:ext cx="2590800" cy="384174"/>
          </a:xfrm>
          <a:prstGeom prst="rect">
            <a:avLst/>
          </a:prstGeom>
          <a:noFill/>
          <a:ln>
            <a:noFill/>
          </a:ln>
        </p:spPr>
        <p:txBody>
          <a:bodyPr lIns="91425" tIns="91425" rIns="91425" bIns="91425" anchor="ctr"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2" name="Shape 22"/>
          <p:cNvSpPr txBox="1">
            <a:spLocks noGrp="1"/>
          </p:cNvSpPr>
          <p:nvPr>
            <p:ph type="ftr" idx="11"/>
          </p:nvPr>
        </p:nvSpPr>
        <p:spPr>
          <a:xfrm>
            <a:off x="2133600" y="6203950"/>
            <a:ext cx="3581399" cy="38417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3" name="Shape 23"/>
          <p:cNvSpPr txBox="1">
            <a:spLocks noGrp="1"/>
          </p:cNvSpPr>
          <p:nvPr>
            <p:ph type="sldNum" idx="12"/>
          </p:nvPr>
        </p:nvSpPr>
        <p:spPr>
          <a:xfrm>
            <a:off x="8410575" y="6181725"/>
            <a:ext cx="609599" cy="457200"/>
          </a:xfrm>
          <a:prstGeom prst="rect">
            <a:avLst/>
          </a:prstGeom>
          <a:noFill/>
          <a:ln>
            <a:noFill/>
          </a:ln>
        </p:spPr>
        <p:txBody>
          <a:bodyPr lIns="0" tIns="0" rIns="0" bIns="0" anchor="ctr" anchorCtr="0">
            <a:noAutofit/>
          </a:bodyPr>
          <a:lstStyle>
            <a:lvl1pPr marL="0" marR="0" indent="0" algn="ctr" rtl="0">
              <a:lnSpc>
                <a:spcPct val="100000"/>
              </a:lnSpc>
              <a:spcBef>
                <a:spcPts val="0"/>
              </a:spcBef>
              <a:spcAft>
                <a:spcPts val="0"/>
              </a:spcAft>
              <a:buNone/>
              <a:defRPr sz="1600" b="0" i="0" u="none" strike="noStrike" cap="none" baseline="0">
                <a:solidFill>
                  <a:schemeClr val="lt2"/>
                </a:solidFill>
                <a:latin typeface="Constantia"/>
                <a:ea typeface="Constantia"/>
                <a:cs typeface="Constantia"/>
                <a:sym typeface="Constantia"/>
              </a:defRPr>
            </a:lvl1pPr>
          </a:lstStyle>
          <a:p>
            <a:pPr marL="0" lvl="0" indent="0">
              <a:spcBef>
                <a:spcPts val="0"/>
              </a:spcBef>
              <a:buClr>
                <a:schemeClr val="lt2"/>
              </a:buClr>
              <a:buSzPct val="25000"/>
              <a:buFont typeface="Constantia"/>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152400"/>
            <a:ext cx="8229600" cy="1219199"/>
          </a:xfrm>
          <a:prstGeom prst="rect">
            <a:avLst/>
          </a:prstGeom>
          <a:noFill/>
          <a:ln>
            <a:noFill/>
          </a:ln>
        </p:spPr>
        <p:txBody>
          <a:bodyPr lIns="91425" tIns="91425" rIns="91425" bIns="91425" anchor="b"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26" name="Shape 26"/>
          <p:cNvSpPr txBox="1">
            <a:spLocks noGrp="1"/>
          </p:cNvSpPr>
          <p:nvPr>
            <p:ph type="body" idx="1"/>
          </p:nvPr>
        </p:nvSpPr>
        <p:spPr>
          <a:xfrm rot="5400000">
            <a:off x="2232818" y="-327819"/>
            <a:ext cx="4678361" cy="8229600"/>
          </a:xfrm>
          <a:prstGeom prst="rect">
            <a:avLst/>
          </a:prstGeom>
          <a:noFill/>
          <a:ln>
            <a:noFill/>
          </a:ln>
        </p:spPr>
        <p:txBody>
          <a:bodyPr lIns="91425" tIns="91425" rIns="91425" bIns="91425" anchor="t" anchorCtr="0"/>
          <a:lstStyle>
            <a:lvl1pPr marL="273050" indent="-132715" algn="l" rtl="0">
              <a:spcBef>
                <a:spcPts val="600"/>
              </a:spcBef>
              <a:spcAft>
                <a:spcPts val="0"/>
              </a:spcAft>
              <a:buClr>
                <a:schemeClr val="accent2"/>
              </a:buClr>
              <a:buFont typeface="Noto Symbol"/>
              <a:buChar char="●"/>
              <a:defRPr/>
            </a:lvl1pPr>
            <a:lvl2pPr marL="639763" indent="-154622" algn="l" rtl="0">
              <a:spcBef>
                <a:spcPts val="300"/>
              </a:spcBef>
              <a:spcAft>
                <a:spcPts val="0"/>
              </a:spcAft>
              <a:buClr>
                <a:srgbClr val="D6903D"/>
              </a:buClr>
              <a:buFont typeface="Noto Symbol"/>
              <a:buChar char="●"/>
              <a:defRPr/>
            </a:lvl2pPr>
            <a:lvl3pPr marL="1004888" indent="-116840" algn="l" rtl="0">
              <a:spcBef>
                <a:spcPts val="300"/>
              </a:spcBef>
              <a:spcAft>
                <a:spcPts val="0"/>
              </a:spcAft>
              <a:buClr>
                <a:srgbClr val="B37732"/>
              </a:buClr>
              <a:buFont typeface="Noto Symbol"/>
              <a:buChar char="●"/>
              <a:defRPr/>
            </a:lvl3pPr>
            <a:lvl4pPr marL="1279525" indent="-135572" algn="l" rtl="0">
              <a:spcBef>
                <a:spcPts val="300"/>
              </a:spcBef>
              <a:spcAft>
                <a:spcPts val="0"/>
              </a:spcAft>
              <a:buClr>
                <a:srgbClr val="D6903D"/>
              </a:buClr>
              <a:buFont typeface="Noto Symbol"/>
              <a:buChar char="●"/>
              <a:defRPr/>
            </a:lvl4pPr>
            <a:lvl5pPr marL="1554163" indent="-147002" algn="l" rtl="0">
              <a:spcBef>
                <a:spcPts val="338"/>
              </a:spcBef>
              <a:spcAft>
                <a:spcPts val="0"/>
              </a:spcAft>
              <a:buClr>
                <a:srgbClr val="D6903D"/>
              </a:buClr>
              <a:buFont typeface="Noto Symbol"/>
              <a:buChar char="●"/>
              <a:defRPr/>
            </a:lvl5pPr>
            <a:lvl6pPr marL="1828800" indent="-136842" algn="l" rtl="0">
              <a:spcBef>
                <a:spcPts val="340"/>
              </a:spcBef>
              <a:buClr>
                <a:srgbClr val="D6903E"/>
              </a:buClr>
              <a:buFont typeface="Noto Symbol"/>
              <a:buChar char="☞"/>
              <a:defRPr/>
            </a:lvl6pPr>
            <a:lvl7pPr marL="2011679" indent="-96519" algn="l" rtl="0">
              <a:spcBef>
                <a:spcPts val="340"/>
              </a:spcBef>
              <a:buClr>
                <a:srgbClr val="D6903E"/>
              </a:buClr>
              <a:buFont typeface="Noto Symbol"/>
              <a:buChar char="☞"/>
              <a:defRPr/>
            </a:lvl7pPr>
            <a:lvl8pPr marL="2286000" indent="-109537" algn="l" rtl="0">
              <a:spcBef>
                <a:spcPts val="340"/>
              </a:spcBef>
              <a:buClr>
                <a:srgbClr val="D6903E"/>
              </a:buClr>
              <a:buFont typeface="Noto Symbol"/>
              <a:buChar char="☞"/>
              <a:defRPr/>
            </a:lvl8pPr>
            <a:lvl9pPr marL="2560320" indent="-104457" algn="l" rtl="0">
              <a:spcBef>
                <a:spcPts val="340"/>
              </a:spcBef>
              <a:buClr>
                <a:srgbClr val="D6903E"/>
              </a:buClr>
              <a:buFont typeface="Noto Symbol"/>
              <a:buChar char="☞"/>
              <a:defRPr/>
            </a:lvl9pPr>
          </a:lstStyle>
          <a:p>
            <a:endParaRPr/>
          </a:p>
        </p:txBody>
      </p:sp>
      <p:sp>
        <p:nvSpPr>
          <p:cNvPr id="27" name="Shape 27"/>
          <p:cNvSpPr txBox="1">
            <a:spLocks noGrp="1"/>
          </p:cNvSpPr>
          <p:nvPr>
            <p:ph type="dt" idx="10"/>
          </p:nvPr>
        </p:nvSpPr>
        <p:spPr>
          <a:xfrm>
            <a:off x="5791200" y="6203950"/>
            <a:ext cx="2590800" cy="384174"/>
          </a:xfrm>
          <a:prstGeom prst="rect">
            <a:avLst/>
          </a:prstGeom>
          <a:noFill/>
          <a:ln>
            <a:noFill/>
          </a:ln>
        </p:spPr>
        <p:txBody>
          <a:bodyPr lIns="91425" tIns="91425" rIns="91425" bIns="91425" anchor="ctr"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8" name="Shape 28"/>
          <p:cNvSpPr txBox="1">
            <a:spLocks noGrp="1"/>
          </p:cNvSpPr>
          <p:nvPr>
            <p:ph type="ftr" idx="11"/>
          </p:nvPr>
        </p:nvSpPr>
        <p:spPr>
          <a:xfrm>
            <a:off x="2133600" y="6203950"/>
            <a:ext cx="3581399" cy="38417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9" name="Shape 29"/>
          <p:cNvSpPr txBox="1">
            <a:spLocks noGrp="1"/>
          </p:cNvSpPr>
          <p:nvPr>
            <p:ph type="sldNum" idx="12"/>
          </p:nvPr>
        </p:nvSpPr>
        <p:spPr>
          <a:xfrm>
            <a:off x="8410575" y="6181725"/>
            <a:ext cx="609599" cy="457200"/>
          </a:xfrm>
          <a:prstGeom prst="rect">
            <a:avLst/>
          </a:prstGeom>
          <a:noFill/>
          <a:ln>
            <a:noFill/>
          </a:ln>
        </p:spPr>
        <p:txBody>
          <a:bodyPr lIns="0" tIns="0" rIns="0" bIns="0" anchor="ctr" anchorCtr="0">
            <a:noAutofit/>
          </a:bodyPr>
          <a:lstStyle>
            <a:lvl1pPr marL="0" marR="0" indent="0" algn="ctr" rtl="0">
              <a:lnSpc>
                <a:spcPct val="100000"/>
              </a:lnSpc>
              <a:spcBef>
                <a:spcPts val="0"/>
              </a:spcBef>
              <a:spcAft>
                <a:spcPts val="0"/>
              </a:spcAft>
              <a:buNone/>
              <a:defRPr sz="1600" b="0" i="0" u="none" strike="noStrike" cap="none" baseline="0">
                <a:solidFill>
                  <a:schemeClr val="lt2"/>
                </a:solidFill>
                <a:latin typeface="Constantia"/>
                <a:ea typeface="Constantia"/>
                <a:cs typeface="Constantia"/>
                <a:sym typeface="Constantia"/>
              </a:defRPr>
            </a:lvl1pPr>
          </a:lstStyle>
          <a:p>
            <a:pPr marL="0" lvl="0" indent="0">
              <a:spcBef>
                <a:spcPts val="0"/>
              </a:spcBef>
              <a:buClr>
                <a:schemeClr val="lt2"/>
              </a:buClr>
              <a:buSzPct val="25000"/>
              <a:buFont typeface="Constantia"/>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6629400" y="457200"/>
            <a:ext cx="2057400" cy="1066799"/>
          </a:xfrm>
          <a:prstGeom prst="rect">
            <a:avLst/>
          </a:prstGeom>
          <a:noFill/>
          <a:ln>
            <a:noFill/>
          </a:ln>
        </p:spPr>
        <p:txBody>
          <a:bodyPr lIns="91425" tIns="91425" rIns="91425" bIns="91425" anchor="b" anchorCtr="0"/>
          <a:lstStyle>
            <a:lvl1pPr algn="l" rtl="0">
              <a:spcBef>
                <a:spcPts val="0"/>
              </a:spcBef>
              <a:buClr>
                <a:schemeClr val="lt2"/>
              </a:buClr>
              <a:buFont typeface="Constant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a:spLocks noGrp="1"/>
          </p:cNvSpPr>
          <p:nvPr>
            <p:ph type="pic" idx="2"/>
          </p:nvPr>
        </p:nvSpPr>
        <p:spPr>
          <a:xfrm>
            <a:off x="457200" y="457200"/>
            <a:ext cx="6019799" cy="5562600"/>
          </a:xfrm>
          <a:prstGeom prst="rect">
            <a:avLst/>
          </a:prstGeom>
          <a:solidFill>
            <a:srgbClr val="FEFDF4"/>
          </a:solidFill>
          <a:ln>
            <a:noFill/>
          </a:ln>
        </p:spPr>
      </p:sp>
      <p:sp>
        <p:nvSpPr>
          <p:cNvPr id="33" name="Shape 33"/>
          <p:cNvSpPr txBox="1">
            <a:spLocks noGrp="1"/>
          </p:cNvSpPr>
          <p:nvPr>
            <p:ph type="body" idx="1"/>
          </p:nvPr>
        </p:nvSpPr>
        <p:spPr>
          <a:xfrm>
            <a:off x="6629400" y="1600200"/>
            <a:ext cx="2057400" cy="4419599"/>
          </a:xfrm>
          <a:prstGeom prst="rect">
            <a:avLst/>
          </a:prstGeom>
          <a:noFill/>
          <a:ln>
            <a:noFill/>
          </a:ln>
        </p:spPr>
        <p:txBody>
          <a:bodyPr lIns="91425" tIns="91425" rIns="91425" bIns="91425" anchor="t" anchorCtr="0"/>
          <a:lstStyle>
            <a:lvl1pPr marL="0" indent="0" rtl="0">
              <a:lnSpc>
                <a:spcPct val="125000"/>
              </a:lnSpc>
              <a:spcBef>
                <a:spcPts val="0"/>
              </a:spcBef>
              <a:spcAft>
                <a:spcPts val="1000"/>
              </a:spcAft>
              <a:buClr>
                <a:schemeClr val="lt2"/>
              </a:buClr>
              <a:buFont typeface="Constant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dt" idx="10"/>
          </p:nvPr>
        </p:nvSpPr>
        <p:spPr>
          <a:xfrm>
            <a:off x="5791200" y="6203950"/>
            <a:ext cx="2590800" cy="384174"/>
          </a:xfrm>
          <a:prstGeom prst="rect">
            <a:avLst/>
          </a:prstGeom>
          <a:noFill/>
          <a:ln>
            <a:noFill/>
          </a:ln>
        </p:spPr>
        <p:txBody>
          <a:bodyPr lIns="91425" tIns="91425" rIns="91425" bIns="91425" anchor="ctr"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5" name="Shape 35"/>
          <p:cNvSpPr txBox="1">
            <a:spLocks noGrp="1"/>
          </p:cNvSpPr>
          <p:nvPr>
            <p:ph type="ftr" idx="11"/>
          </p:nvPr>
        </p:nvSpPr>
        <p:spPr>
          <a:xfrm>
            <a:off x="2133600" y="6203950"/>
            <a:ext cx="3581399" cy="38417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6" name="Shape 36"/>
          <p:cNvSpPr txBox="1">
            <a:spLocks noGrp="1"/>
          </p:cNvSpPr>
          <p:nvPr>
            <p:ph type="sldNum" idx="12"/>
          </p:nvPr>
        </p:nvSpPr>
        <p:spPr>
          <a:xfrm>
            <a:off x="8410575" y="6181725"/>
            <a:ext cx="609599" cy="457200"/>
          </a:xfrm>
          <a:prstGeom prst="rect">
            <a:avLst/>
          </a:prstGeom>
          <a:noFill/>
          <a:ln>
            <a:noFill/>
          </a:ln>
        </p:spPr>
        <p:txBody>
          <a:bodyPr lIns="0" tIns="0" rIns="0" bIns="0" anchor="ctr" anchorCtr="0">
            <a:noAutofit/>
          </a:bodyPr>
          <a:lstStyle>
            <a:lvl1pPr marL="0" marR="0" indent="0" algn="ctr" rtl="0">
              <a:lnSpc>
                <a:spcPct val="100000"/>
              </a:lnSpc>
              <a:spcBef>
                <a:spcPts val="0"/>
              </a:spcBef>
              <a:spcAft>
                <a:spcPts val="0"/>
              </a:spcAft>
              <a:buNone/>
              <a:defRPr sz="1600" b="0" i="0" u="none" strike="noStrike" cap="none" baseline="0">
                <a:solidFill>
                  <a:schemeClr val="lt2"/>
                </a:solidFill>
                <a:latin typeface="Constantia"/>
                <a:ea typeface="Constantia"/>
                <a:cs typeface="Constantia"/>
                <a:sym typeface="Constantia"/>
              </a:defRPr>
            </a:lvl1pPr>
          </a:lstStyle>
          <a:p>
            <a:pPr marL="0" lvl="0" indent="0">
              <a:spcBef>
                <a:spcPts val="0"/>
              </a:spcBef>
              <a:buClr>
                <a:schemeClr val="lt2"/>
              </a:buClr>
              <a:buSzPct val="25000"/>
              <a:buFont typeface="Constantia"/>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457200" y="457200"/>
            <a:ext cx="6248399" cy="5714999"/>
          </a:xfrm>
          <a:prstGeom prst="rect">
            <a:avLst/>
          </a:prstGeom>
          <a:noFill/>
          <a:ln>
            <a:noFill/>
          </a:ln>
        </p:spPr>
        <p:txBody>
          <a:bodyPr lIns="91425" tIns="91425" rIns="91425" bIns="91425" anchor="t" anchorCtr="0"/>
          <a:lstStyle>
            <a:lvl1pPr marL="273050" indent="-132715" algn="l" rtl="0">
              <a:spcBef>
                <a:spcPts val="600"/>
              </a:spcBef>
              <a:spcAft>
                <a:spcPts val="0"/>
              </a:spcAft>
              <a:buClr>
                <a:schemeClr val="accent2"/>
              </a:buClr>
              <a:buFont typeface="Noto Symbol"/>
              <a:buChar char="●"/>
              <a:defRPr/>
            </a:lvl1pPr>
            <a:lvl2pPr marL="639763" indent="-154622" algn="l" rtl="0">
              <a:spcBef>
                <a:spcPts val="300"/>
              </a:spcBef>
              <a:spcAft>
                <a:spcPts val="0"/>
              </a:spcAft>
              <a:buClr>
                <a:srgbClr val="D6903D"/>
              </a:buClr>
              <a:buFont typeface="Noto Symbol"/>
              <a:buChar char="●"/>
              <a:defRPr/>
            </a:lvl2pPr>
            <a:lvl3pPr marL="1004888" indent="-116840" algn="l" rtl="0">
              <a:spcBef>
                <a:spcPts val="300"/>
              </a:spcBef>
              <a:spcAft>
                <a:spcPts val="0"/>
              </a:spcAft>
              <a:buClr>
                <a:srgbClr val="B37732"/>
              </a:buClr>
              <a:buFont typeface="Noto Symbol"/>
              <a:buChar char="●"/>
              <a:defRPr/>
            </a:lvl3pPr>
            <a:lvl4pPr marL="1279525" indent="-135572" algn="l" rtl="0">
              <a:spcBef>
                <a:spcPts val="300"/>
              </a:spcBef>
              <a:spcAft>
                <a:spcPts val="0"/>
              </a:spcAft>
              <a:buClr>
                <a:srgbClr val="D6903D"/>
              </a:buClr>
              <a:buFont typeface="Noto Symbol"/>
              <a:buChar char="●"/>
              <a:defRPr/>
            </a:lvl4pPr>
            <a:lvl5pPr marL="1554163" indent="-147002" algn="l" rtl="0">
              <a:spcBef>
                <a:spcPts val="338"/>
              </a:spcBef>
              <a:spcAft>
                <a:spcPts val="0"/>
              </a:spcAft>
              <a:buClr>
                <a:srgbClr val="D6903D"/>
              </a:buClr>
              <a:buFont typeface="Noto Symbol"/>
              <a:buChar char="●"/>
              <a:defRPr/>
            </a:lvl5pPr>
            <a:lvl6pPr marL="1828800" indent="-136842" algn="l" rtl="0">
              <a:spcBef>
                <a:spcPts val="340"/>
              </a:spcBef>
              <a:buClr>
                <a:srgbClr val="D6903E"/>
              </a:buClr>
              <a:buFont typeface="Noto Symbol"/>
              <a:buChar char="☞"/>
              <a:defRPr/>
            </a:lvl6pPr>
            <a:lvl7pPr marL="2011679" indent="-96519" algn="l" rtl="0">
              <a:spcBef>
                <a:spcPts val="340"/>
              </a:spcBef>
              <a:buClr>
                <a:srgbClr val="D6903E"/>
              </a:buClr>
              <a:buFont typeface="Noto Symbol"/>
              <a:buChar char="☞"/>
              <a:defRPr/>
            </a:lvl7pPr>
            <a:lvl8pPr marL="2286000" indent="-109537" algn="l" rtl="0">
              <a:spcBef>
                <a:spcPts val="340"/>
              </a:spcBef>
              <a:buClr>
                <a:srgbClr val="D6903E"/>
              </a:buClr>
              <a:buFont typeface="Noto Symbol"/>
              <a:buChar char="☞"/>
              <a:defRPr/>
            </a:lvl8pPr>
            <a:lvl9pPr marL="2560320" indent="-104457" algn="l" rtl="0">
              <a:spcBef>
                <a:spcPts val="340"/>
              </a:spcBef>
              <a:buClr>
                <a:srgbClr val="D6903E"/>
              </a:buClr>
              <a:buFont typeface="Noto Symbol"/>
              <a:buChar char="☞"/>
              <a:defRPr/>
            </a:lvl9pPr>
          </a:lstStyle>
          <a:p>
            <a:endParaRPr/>
          </a:p>
        </p:txBody>
      </p:sp>
      <p:sp>
        <p:nvSpPr>
          <p:cNvPr id="39" name="Shape 39"/>
          <p:cNvSpPr txBox="1">
            <a:spLocks noGrp="1"/>
          </p:cNvSpPr>
          <p:nvPr>
            <p:ph type="body" idx="2"/>
          </p:nvPr>
        </p:nvSpPr>
        <p:spPr>
          <a:xfrm>
            <a:off x="6781800" y="1600200"/>
            <a:ext cx="1984247" cy="3733800"/>
          </a:xfrm>
          <a:prstGeom prst="rect">
            <a:avLst/>
          </a:prstGeom>
          <a:noFill/>
          <a:ln>
            <a:noFill/>
          </a:ln>
        </p:spPr>
        <p:txBody>
          <a:bodyPr lIns="91425" tIns="91425" rIns="91425" bIns="91425" anchor="t" anchorCtr="0"/>
          <a:lstStyle>
            <a:lvl1pPr marL="0" indent="0" rtl="0">
              <a:lnSpc>
                <a:spcPct val="125000"/>
              </a:lnSpc>
              <a:spcBef>
                <a:spcPts val="0"/>
              </a:spcBef>
              <a:spcAft>
                <a:spcPts val="1000"/>
              </a:spcAft>
              <a:buClr>
                <a:schemeClr val="lt2"/>
              </a:buClr>
              <a:buFont typeface="Constantia"/>
              <a:buNone/>
              <a:defRPr/>
            </a:lvl1pPr>
            <a:lvl2pPr rtl="0">
              <a:spcBef>
                <a:spcPts val="0"/>
              </a:spcBef>
              <a:buFont typeface="Constantia"/>
              <a:buNone/>
              <a:defRPr/>
            </a:lvl2pPr>
            <a:lvl3pPr rtl="0">
              <a:spcBef>
                <a:spcPts val="0"/>
              </a:spcBef>
              <a:buFont typeface="Constantia"/>
              <a:buNone/>
              <a:defRPr/>
            </a:lvl3pPr>
            <a:lvl4pPr rtl="0">
              <a:spcBef>
                <a:spcPts val="0"/>
              </a:spcBef>
              <a:buFont typeface="Constantia"/>
              <a:buNone/>
              <a:defRPr/>
            </a:lvl4pPr>
            <a:lvl5pPr rtl="0">
              <a:spcBef>
                <a:spcPts val="0"/>
              </a:spcBef>
              <a:buFont typeface="Constanti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title"/>
          </p:nvPr>
        </p:nvSpPr>
        <p:spPr>
          <a:xfrm>
            <a:off x="6781800" y="457200"/>
            <a:ext cx="1981199" cy="1066799"/>
          </a:xfrm>
          <a:prstGeom prst="rect">
            <a:avLst/>
          </a:prstGeom>
          <a:noFill/>
          <a:ln>
            <a:noFill/>
          </a:ln>
        </p:spPr>
        <p:txBody>
          <a:bodyPr lIns="91425" tIns="91425" rIns="91425" bIns="91425" anchor="b" anchorCtr="0"/>
          <a:lstStyle>
            <a:lvl1pPr algn="l" rtl="0">
              <a:spcBef>
                <a:spcPts val="0"/>
              </a:spcBef>
              <a:buClr>
                <a:schemeClr val="lt2"/>
              </a:buClr>
              <a:buFont typeface="Constant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dt" idx="10"/>
          </p:nvPr>
        </p:nvSpPr>
        <p:spPr>
          <a:xfrm>
            <a:off x="5791200" y="6203950"/>
            <a:ext cx="2590800" cy="384174"/>
          </a:xfrm>
          <a:prstGeom prst="rect">
            <a:avLst/>
          </a:prstGeom>
          <a:noFill/>
          <a:ln>
            <a:noFill/>
          </a:ln>
        </p:spPr>
        <p:txBody>
          <a:bodyPr lIns="91425" tIns="91425" rIns="91425" bIns="91425" anchor="ctr"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42" name="Shape 42"/>
          <p:cNvSpPr txBox="1">
            <a:spLocks noGrp="1"/>
          </p:cNvSpPr>
          <p:nvPr>
            <p:ph type="ftr" idx="11"/>
          </p:nvPr>
        </p:nvSpPr>
        <p:spPr>
          <a:xfrm>
            <a:off x="2133600" y="6203950"/>
            <a:ext cx="3581399" cy="38417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3" name="Shape 43"/>
          <p:cNvSpPr txBox="1">
            <a:spLocks noGrp="1"/>
          </p:cNvSpPr>
          <p:nvPr>
            <p:ph type="sldNum" idx="12"/>
          </p:nvPr>
        </p:nvSpPr>
        <p:spPr>
          <a:xfrm>
            <a:off x="8410575" y="6181725"/>
            <a:ext cx="609599" cy="457200"/>
          </a:xfrm>
          <a:prstGeom prst="rect">
            <a:avLst/>
          </a:prstGeom>
          <a:noFill/>
          <a:ln>
            <a:noFill/>
          </a:ln>
        </p:spPr>
        <p:txBody>
          <a:bodyPr lIns="0" tIns="0" rIns="0" bIns="0" anchor="ctr" anchorCtr="0">
            <a:noAutofit/>
          </a:bodyPr>
          <a:lstStyle>
            <a:lvl1pPr marL="0" marR="0" indent="0" algn="ctr" rtl="0">
              <a:lnSpc>
                <a:spcPct val="100000"/>
              </a:lnSpc>
              <a:spcBef>
                <a:spcPts val="0"/>
              </a:spcBef>
              <a:spcAft>
                <a:spcPts val="0"/>
              </a:spcAft>
              <a:buNone/>
              <a:defRPr sz="1600" b="0" i="0" u="none" strike="noStrike" cap="none" baseline="0">
                <a:solidFill>
                  <a:schemeClr val="lt2"/>
                </a:solidFill>
                <a:latin typeface="Constantia"/>
                <a:ea typeface="Constantia"/>
                <a:cs typeface="Constantia"/>
                <a:sym typeface="Constantia"/>
              </a:defRPr>
            </a:lvl1pPr>
          </a:lstStyle>
          <a:p>
            <a:pPr marL="0" lvl="0" indent="0">
              <a:spcBef>
                <a:spcPts val="0"/>
              </a:spcBef>
              <a:buClr>
                <a:schemeClr val="lt2"/>
              </a:buClr>
              <a:buSzPct val="25000"/>
              <a:buFont typeface="Constantia"/>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152400"/>
            <a:ext cx="8229600" cy="1219199"/>
          </a:xfrm>
          <a:prstGeom prst="rect">
            <a:avLst/>
          </a:prstGeom>
          <a:noFill/>
          <a:ln>
            <a:noFill/>
          </a:ln>
        </p:spPr>
        <p:txBody>
          <a:bodyPr lIns="91425" tIns="91425" rIns="91425" bIns="91425" anchor="b"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46" name="Shape 46"/>
          <p:cNvSpPr txBox="1">
            <a:spLocks noGrp="1"/>
          </p:cNvSpPr>
          <p:nvPr>
            <p:ph type="dt" idx="10"/>
          </p:nvPr>
        </p:nvSpPr>
        <p:spPr>
          <a:xfrm>
            <a:off x="5791200" y="6203950"/>
            <a:ext cx="2590800" cy="384174"/>
          </a:xfrm>
          <a:prstGeom prst="rect">
            <a:avLst/>
          </a:prstGeom>
          <a:noFill/>
          <a:ln>
            <a:noFill/>
          </a:ln>
        </p:spPr>
        <p:txBody>
          <a:bodyPr lIns="91425" tIns="91425" rIns="91425" bIns="91425" anchor="ctr"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47" name="Shape 47"/>
          <p:cNvSpPr txBox="1">
            <a:spLocks noGrp="1"/>
          </p:cNvSpPr>
          <p:nvPr>
            <p:ph type="ftr" idx="11"/>
          </p:nvPr>
        </p:nvSpPr>
        <p:spPr>
          <a:xfrm>
            <a:off x="2133600" y="6203950"/>
            <a:ext cx="3581399" cy="38417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8" name="Shape 48"/>
          <p:cNvSpPr txBox="1">
            <a:spLocks noGrp="1"/>
          </p:cNvSpPr>
          <p:nvPr>
            <p:ph type="sldNum" idx="12"/>
          </p:nvPr>
        </p:nvSpPr>
        <p:spPr>
          <a:xfrm>
            <a:off x="8410575" y="6181725"/>
            <a:ext cx="609599" cy="457200"/>
          </a:xfrm>
          <a:prstGeom prst="rect">
            <a:avLst/>
          </a:prstGeom>
          <a:noFill/>
          <a:ln>
            <a:noFill/>
          </a:ln>
        </p:spPr>
        <p:txBody>
          <a:bodyPr lIns="0" tIns="0" rIns="0" bIns="0" anchor="ctr" anchorCtr="0">
            <a:noAutofit/>
          </a:bodyPr>
          <a:lstStyle>
            <a:lvl1pPr marL="0" marR="0" indent="0" algn="ctr" rtl="0">
              <a:lnSpc>
                <a:spcPct val="100000"/>
              </a:lnSpc>
              <a:spcBef>
                <a:spcPts val="0"/>
              </a:spcBef>
              <a:spcAft>
                <a:spcPts val="0"/>
              </a:spcAft>
              <a:buNone/>
              <a:defRPr sz="1600" b="0" i="0" u="none" strike="noStrike" cap="none" baseline="0">
                <a:solidFill>
                  <a:schemeClr val="lt2"/>
                </a:solidFill>
                <a:latin typeface="Constantia"/>
                <a:ea typeface="Constantia"/>
                <a:cs typeface="Constantia"/>
                <a:sym typeface="Constantia"/>
              </a:defRPr>
            </a:lvl1pPr>
          </a:lstStyle>
          <a:p>
            <a:pPr marL="0" lvl="0" indent="0">
              <a:spcBef>
                <a:spcPts val="0"/>
              </a:spcBef>
              <a:buClr>
                <a:schemeClr val="lt2"/>
              </a:buClr>
              <a:buSzPct val="25000"/>
              <a:buFont typeface="Constantia"/>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152400"/>
            <a:ext cx="8229600" cy="1219199"/>
          </a:xfrm>
          <a:prstGeom prst="rect">
            <a:avLst/>
          </a:prstGeom>
          <a:noFill/>
          <a:ln>
            <a:noFill/>
          </a:ln>
        </p:spPr>
        <p:txBody>
          <a:bodyPr lIns="91425" tIns="91425" rIns="91425" bIns="91425" anchor="b"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51" name="Shape 51"/>
          <p:cNvSpPr txBox="1">
            <a:spLocks noGrp="1"/>
          </p:cNvSpPr>
          <p:nvPr>
            <p:ph type="body" idx="1"/>
          </p:nvPr>
        </p:nvSpPr>
        <p:spPr>
          <a:xfrm>
            <a:off x="457200" y="1524000"/>
            <a:ext cx="4059936" cy="4572000"/>
          </a:xfrm>
          <a:prstGeom prst="rect">
            <a:avLst/>
          </a:prstGeom>
          <a:noFill/>
          <a:ln>
            <a:noFill/>
          </a:ln>
        </p:spPr>
        <p:txBody>
          <a:bodyPr lIns="91425" tIns="91425" rIns="91425" bIns="91425" anchor="t" anchorCtr="0"/>
          <a:lstStyle>
            <a:lvl1pPr marL="273050" indent="-132715" algn="l" rtl="0">
              <a:spcBef>
                <a:spcPts val="600"/>
              </a:spcBef>
              <a:spcAft>
                <a:spcPts val="0"/>
              </a:spcAft>
              <a:buClr>
                <a:schemeClr val="accent2"/>
              </a:buClr>
              <a:buFont typeface="Noto Symbol"/>
              <a:buChar char="●"/>
              <a:defRPr/>
            </a:lvl1pPr>
            <a:lvl2pPr marL="639763" indent="-154622" algn="l" rtl="0">
              <a:spcBef>
                <a:spcPts val="300"/>
              </a:spcBef>
              <a:spcAft>
                <a:spcPts val="0"/>
              </a:spcAft>
              <a:buClr>
                <a:srgbClr val="D6903D"/>
              </a:buClr>
              <a:buFont typeface="Noto Symbol"/>
              <a:buChar char="●"/>
              <a:defRPr/>
            </a:lvl2pPr>
            <a:lvl3pPr marL="1004888" indent="-116840" algn="l" rtl="0">
              <a:spcBef>
                <a:spcPts val="300"/>
              </a:spcBef>
              <a:spcAft>
                <a:spcPts val="0"/>
              </a:spcAft>
              <a:buClr>
                <a:srgbClr val="B37732"/>
              </a:buClr>
              <a:buFont typeface="Noto Symbol"/>
              <a:buChar char="●"/>
              <a:defRPr/>
            </a:lvl3pPr>
            <a:lvl4pPr marL="1279525" indent="-135572" algn="l" rtl="0">
              <a:spcBef>
                <a:spcPts val="300"/>
              </a:spcBef>
              <a:spcAft>
                <a:spcPts val="0"/>
              </a:spcAft>
              <a:buClr>
                <a:srgbClr val="D6903D"/>
              </a:buClr>
              <a:buFont typeface="Noto Symbol"/>
              <a:buChar char="●"/>
              <a:defRPr/>
            </a:lvl4pPr>
            <a:lvl5pPr marL="1554163" indent="-147002" algn="l" rtl="0">
              <a:spcBef>
                <a:spcPts val="338"/>
              </a:spcBef>
              <a:spcAft>
                <a:spcPts val="0"/>
              </a:spcAft>
              <a:buClr>
                <a:srgbClr val="D6903D"/>
              </a:buClr>
              <a:buFont typeface="Noto Symbol"/>
              <a:buChar char="●"/>
              <a:defRPr/>
            </a:lvl5pPr>
            <a:lvl6pPr marL="1828800" indent="-136842" algn="l" rtl="0">
              <a:spcBef>
                <a:spcPts val="340"/>
              </a:spcBef>
              <a:buClr>
                <a:srgbClr val="D6903E"/>
              </a:buClr>
              <a:buFont typeface="Noto Symbol"/>
              <a:buChar char="☞"/>
              <a:defRPr/>
            </a:lvl6pPr>
            <a:lvl7pPr marL="2011679" indent="-96519" algn="l" rtl="0">
              <a:spcBef>
                <a:spcPts val="340"/>
              </a:spcBef>
              <a:buClr>
                <a:srgbClr val="D6903E"/>
              </a:buClr>
              <a:buFont typeface="Noto Symbol"/>
              <a:buChar char="☞"/>
              <a:defRPr/>
            </a:lvl7pPr>
            <a:lvl8pPr marL="2286000" indent="-109537" algn="l" rtl="0">
              <a:spcBef>
                <a:spcPts val="340"/>
              </a:spcBef>
              <a:buClr>
                <a:srgbClr val="D6903E"/>
              </a:buClr>
              <a:buFont typeface="Noto Symbol"/>
              <a:buChar char="☞"/>
              <a:defRPr/>
            </a:lvl8pPr>
            <a:lvl9pPr marL="2560320" indent="-104457" algn="l" rtl="0">
              <a:spcBef>
                <a:spcPts val="340"/>
              </a:spcBef>
              <a:buClr>
                <a:srgbClr val="D6903E"/>
              </a:buClr>
              <a:buFont typeface="Noto Symbol"/>
              <a:buChar char="☞"/>
              <a:defRPr/>
            </a:lvl9pPr>
          </a:lstStyle>
          <a:p>
            <a:endParaRPr/>
          </a:p>
        </p:txBody>
      </p:sp>
      <p:sp>
        <p:nvSpPr>
          <p:cNvPr id="52" name="Shape 52"/>
          <p:cNvSpPr txBox="1">
            <a:spLocks noGrp="1"/>
          </p:cNvSpPr>
          <p:nvPr>
            <p:ph type="body" idx="2"/>
          </p:nvPr>
        </p:nvSpPr>
        <p:spPr>
          <a:xfrm>
            <a:off x="4648200" y="1524000"/>
            <a:ext cx="4059936" cy="4572000"/>
          </a:xfrm>
          <a:prstGeom prst="rect">
            <a:avLst/>
          </a:prstGeom>
          <a:noFill/>
          <a:ln>
            <a:noFill/>
          </a:ln>
        </p:spPr>
        <p:txBody>
          <a:bodyPr lIns="91425" tIns="91425" rIns="91425" bIns="91425" anchor="t" anchorCtr="0"/>
          <a:lstStyle>
            <a:lvl1pPr marL="273050" indent="-132715" algn="l" rtl="0">
              <a:spcBef>
                <a:spcPts val="600"/>
              </a:spcBef>
              <a:spcAft>
                <a:spcPts val="0"/>
              </a:spcAft>
              <a:buClr>
                <a:schemeClr val="accent2"/>
              </a:buClr>
              <a:buFont typeface="Noto Symbol"/>
              <a:buChar char="●"/>
              <a:defRPr/>
            </a:lvl1pPr>
            <a:lvl2pPr marL="639763" indent="-154622" algn="l" rtl="0">
              <a:spcBef>
                <a:spcPts val="300"/>
              </a:spcBef>
              <a:spcAft>
                <a:spcPts val="0"/>
              </a:spcAft>
              <a:buClr>
                <a:srgbClr val="D6903D"/>
              </a:buClr>
              <a:buFont typeface="Noto Symbol"/>
              <a:buChar char="●"/>
              <a:defRPr/>
            </a:lvl2pPr>
            <a:lvl3pPr marL="1004888" indent="-116840" algn="l" rtl="0">
              <a:spcBef>
                <a:spcPts val="300"/>
              </a:spcBef>
              <a:spcAft>
                <a:spcPts val="0"/>
              </a:spcAft>
              <a:buClr>
                <a:srgbClr val="B37732"/>
              </a:buClr>
              <a:buFont typeface="Noto Symbol"/>
              <a:buChar char="●"/>
              <a:defRPr/>
            </a:lvl3pPr>
            <a:lvl4pPr marL="1279525" indent="-135572" algn="l" rtl="0">
              <a:spcBef>
                <a:spcPts val="300"/>
              </a:spcBef>
              <a:spcAft>
                <a:spcPts val="0"/>
              </a:spcAft>
              <a:buClr>
                <a:srgbClr val="D6903D"/>
              </a:buClr>
              <a:buFont typeface="Noto Symbol"/>
              <a:buChar char="●"/>
              <a:defRPr/>
            </a:lvl4pPr>
            <a:lvl5pPr marL="1554163" indent="-147002" algn="l" rtl="0">
              <a:spcBef>
                <a:spcPts val="338"/>
              </a:spcBef>
              <a:spcAft>
                <a:spcPts val="0"/>
              </a:spcAft>
              <a:buClr>
                <a:srgbClr val="D6903D"/>
              </a:buClr>
              <a:buFont typeface="Noto Symbol"/>
              <a:buChar char="●"/>
              <a:defRPr/>
            </a:lvl5pPr>
            <a:lvl6pPr marL="1828800" indent="-136842" algn="l" rtl="0">
              <a:spcBef>
                <a:spcPts val="340"/>
              </a:spcBef>
              <a:buClr>
                <a:srgbClr val="D6903E"/>
              </a:buClr>
              <a:buFont typeface="Noto Symbol"/>
              <a:buChar char="☞"/>
              <a:defRPr/>
            </a:lvl6pPr>
            <a:lvl7pPr marL="2011679" indent="-96519" algn="l" rtl="0">
              <a:spcBef>
                <a:spcPts val="340"/>
              </a:spcBef>
              <a:buClr>
                <a:srgbClr val="D6903E"/>
              </a:buClr>
              <a:buFont typeface="Noto Symbol"/>
              <a:buChar char="☞"/>
              <a:defRPr/>
            </a:lvl7pPr>
            <a:lvl8pPr marL="2286000" indent="-109537" algn="l" rtl="0">
              <a:spcBef>
                <a:spcPts val="340"/>
              </a:spcBef>
              <a:buClr>
                <a:srgbClr val="D6903E"/>
              </a:buClr>
              <a:buFont typeface="Noto Symbol"/>
              <a:buChar char="☞"/>
              <a:defRPr/>
            </a:lvl8pPr>
            <a:lvl9pPr marL="2560320" indent="-104457" algn="l" rtl="0">
              <a:spcBef>
                <a:spcPts val="340"/>
              </a:spcBef>
              <a:buClr>
                <a:srgbClr val="D6903E"/>
              </a:buClr>
              <a:buFont typeface="Noto Symbol"/>
              <a:buChar char="☞"/>
              <a:defRPr/>
            </a:lvl9pPr>
          </a:lstStyle>
          <a:p>
            <a:endParaRPr/>
          </a:p>
        </p:txBody>
      </p:sp>
      <p:sp>
        <p:nvSpPr>
          <p:cNvPr id="53" name="Shape 53"/>
          <p:cNvSpPr txBox="1">
            <a:spLocks noGrp="1"/>
          </p:cNvSpPr>
          <p:nvPr>
            <p:ph type="dt" idx="10"/>
          </p:nvPr>
        </p:nvSpPr>
        <p:spPr>
          <a:xfrm>
            <a:off x="5791200" y="6203950"/>
            <a:ext cx="2590800" cy="384174"/>
          </a:xfrm>
          <a:prstGeom prst="rect">
            <a:avLst/>
          </a:prstGeom>
          <a:noFill/>
          <a:ln>
            <a:noFill/>
          </a:ln>
        </p:spPr>
        <p:txBody>
          <a:bodyPr lIns="91425" tIns="91425" rIns="91425" bIns="91425" anchor="ctr"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54" name="Shape 54"/>
          <p:cNvSpPr txBox="1">
            <a:spLocks noGrp="1"/>
          </p:cNvSpPr>
          <p:nvPr>
            <p:ph type="ftr" idx="11"/>
          </p:nvPr>
        </p:nvSpPr>
        <p:spPr>
          <a:xfrm>
            <a:off x="2133600" y="6203950"/>
            <a:ext cx="3581399" cy="38417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sldNum" idx="12"/>
          </p:nvPr>
        </p:nvSpPr>
        <p:spPr>
          <a:xfrm>
            <a:off x="8410575" y="6181725"/>
            <a:ext cx="609599" cy="457200"/>
          </a:xfrm>
          <a:prstGeom prst="rect">
            <a:avLst/>
          </a:prstGeom>
          <a:noFill/>
          <a:ln>
            <a:noFill/>
          </a:ln>
        </p:spPr>
        <p:txBody>
          <a:bodyPr lIns="0" tIns="0" rIns="0" bIns="0" anchor="ctr" anchorCtr="0">
            <a:noAutofit/>
          </a:bodyPr>
          <a:lstStyle>
            <a:lvl1pPr marL="0" marR="0" indent="0" algn="ctr" rtl="0">
              <a:lnSpc>
                <a:spcPct val="100000"/>
              </a:lnSpc>
              <a:spcBef>
                <a:spcPts val="0"/>
              </a:spcBef>
              <a:spcAft>
                <a:spcPts val="0"/>
              </a:spcAft>
              <a:buNone/>
              <a:defRPr sz="1600" b="0" i="0" u="none" strike="noStrike" cap="none" baseline="0">
                <a:solidFill>
                  <a:schemeClr val="lt2"/>
                </a:solidFill>
                <a:latin typeface="Constantia"/>
                <a:ea typeface="Constantia"/>
                <a:cs typeface="Constantia"/>
                <a:sym typeface="Constantia"/>
              </a:defRPr>
            </a:lvl1pPr>
          </a:lstStyle>
          <a:p>
            <a:pPr marL="0" lvl="0" indent="0">
              <a:spcBef>
                <a:spcPts val="0"/>
              </a:spcBef>
              <a:buClr>
                <a:schemeClr val="lt2"/>
              </a:buClr>
              <a:buSzPct val="25000"/>
              <a:buFont typeface="Constantia"/>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457200" y="1524000"/>
            <a:ext cx="8229600" cy="4572000"/>
          </a:xfrm>
          <a:prstGeom prst="rect">
            <a:avLst/>
          </a:prstGeom>
          <a:noFill/>
          <a:ln>
            <a:noFill/>
          </a:ln>
        </p:spPr>
        <p:txBody>
          <a:bodyPr lIns="91425" tIns="91425" rIns="91425" bIns="91425" anchor="t" anchorCtr="0"/>
          <a:lstStyle>
            <a:lvl1pPr marL="273050" indent="-132715" algn="l" rtl="0">
              <a:spcBef>
                <a:spcPts val="600"/>
              </a:spcBef>
              <a:spcAft>
                <a:spcPts val="0"/>
              </a:spcAft>
              <a:buClr>
                <a:schemeClr val="accent2"/>
              </a:buClr>
              <a:buFont typeface="Noto Symbol"/>
              <a:buChar char="●"/>
              <a:defRPr/>
            </a:lvl1pPr>
            <a:lvl2pPr marL="639763" indent="-154622" algn="l" rtl="0">
              <a:spcBef>
                <a:spcPts val="300"/>
              </a:spcBef>
              <a:spcAft>
                <a:spcPts val="0"/>
              </a:spcAft>
              <a:buClr>
                <a:srgbClr val="D6903D"/>
              </a:buClr>
              <a:buFont typeface="Noto Symbol"/>
              <a:buChar char="●"/>
              <a:defRPr/>
            </a:lvl2pPr>
            <a:lvl3pPr marL="1004888" indent="-116840" algn="l" rtl="0">
              <a:spcBef>
                <a:spcPts val="300"/>
              </a:spcBef>
              <a:spcAft>
                <a:spcPts val="0"/>
              </a:spcAft>
              <a:buClr>
                <a:srgbClr val="B37732"/>
              </a:buClr>
              <a:buFont typeface="Noto Symbol"/>
              <a:buChar char="●"/>
              <a:defRPr/>
            </a:lvl3pPr>
            <a:lvl4pPr marL="1279525" indent="-135572" algn="l" rtl="0">
              <a:spcBef>
                <a:spcPts val="300"/>
              </a:spcBef>
              <a:spcAft>
                <a:spcPts val="0"/>
              </a:spcAft>
              <a:buClr>
                <a:srgbClr val="D6903D"/>
              </a:buClr>
              <a:buFont typeface="Noto Symbol"/>
              <a:buChar char="●"/>
              <a:defRPr/>
            </a:lvl4pPr>
            <a:lvl5pPr marL="1554163" indent="-147002" algn="l" rtl="0">
              <a:spcBef>
                <a:spcPts val="338"/>
              </a:spcBef>
              <a:spcAft>
                <a:spcPts val="0"/>
              </a:spcAft>
              <a:buClr>
                <a:srgbClr val="D6903D"/>
              </a:buClr>
              <a:buFont typeface="Noto Symbol"/>
              <a:buChar char="●"/>
              <a:defRPr/>
            </a:lvl5pPr>
            <a:lvl6pPr marL="1828800" indent="-136842" algn="l" rtl="0">
              <a:spcBef>
                <a:spcPts val="340"/>
              </a:spcBef>
              <a:buClr>
                <a:srgbClr val="D6903E"/>
              </a:buClr>
              <a:buFont typeface="Noto Symbol"/>
              <a:buChar char="☞"/>
              <a:defRPr/>
            </a:lvl6pPr>
            <a:lvl7pPr marL="2011679" indent="-96519" algn="l" rtl="0">
              <a:spcBef>
                <a:spcPts val="340"/>
              </a:spcBef>
              <a:buClr>
                <a:srgbClr val="D6903E"/>
              </a:buClr>
              <a:buFont typeface="Noto Symbol"/>
              <a:buChar char="☞"/>
              <a:defRPr/>
            </a:lvl7pPr>
            <a:lvl8pPr marL="2286000" indent="-109537" algn="l" rtl="0">
              <a:spcBef>
                <a:spcPts val="340"/>
              </a:spcBef>
              <a:buClr>
                <a:srgbClr val="D6903E"/>
              </a:buClr>
              <a:buFont typeface="Noto Symbol"/>
              <a:buChar char="☞"/>
              <a:defRPr/>
            </a:lvl8pPr>
            <a:lvl9pPr marL="2560320" indent="-104457" algn="l" rtl="0">
              <a:spcBef>
                <a:spcPts val="340"/>
              </a:spcBef>
              <a:buClr>
                <a:srgbClr val="D6903E"/>
              </a:buClr>
              <a:buFont typeface="Noto Symbol"/>
              <a:buChar char="☞"/>
              <a:defRPr/>
            </a:lvl9pPr>
          </a:lstStyle>
          <a:p>
            <a:endParaRPr/>
          </a:p>
        </p:txBody>
      </p:sp>
      <p:sp>
        <p:nvSpPr>
          <p:cNvPr id="58" name="Shape 58"/>
          <p:cNvSpPr txBox="1">
            <a:spLocks noGrp="1"/>
          </p:cNvSpPr>
          <p:nvPr>
            <p:ph type="title"/>
          </p:nvPr>
        </p:nvSpPr>
        <p:spPr>
          <a:xfrm>
            <a:off x="457200" y="152400"/>
            <a:ext cx="8229600" cy="1219199"/>
          </a:xfrm>
          <a:prstGeom prst="rect">
            <a:avLst/>
          </a:prstGeom>
          <a:noFill/>
          <a:ln>
            <a:noFill/>
          </a:ln>
        </p:spPr>
        <p:txBody>
          <a:bodyPr lIns="91425" tIns="91425" rIns="91425" bIns="91425" anchor="b"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59" name="Shape 59"/>
          <p:cNvSpPr txBox="1">
            <a:spLocks noGrp="1"/>
          </p:cNvSpPr>
          <p:nvPr>
            <p:ph type="dt" idx="10"/>
          </p:nvPr>
        </p:nvSpPr>
        <p:spPr>
          <a:xfrm>
            <a:off x="5791200" y="6203950"/>
            <a:ext cx="2590800" cy="384174"/>
          </a:xfrm>
          <a:prstGeom prst="rect">
            <a:avLst/>
          </a:prstGeom>
          <a:noFill/>
          <a:ln>
            <a:noFill/>
          </a:ln>
        </p:spPr>
        <p:txBody>
          <a:bodyPr lIns="91425" tIns="91425" rIns="91425" bIns="91425" anchor="ctr"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0" name="Shape 60"/>
          <p:cNvSpPr txBox="1">
            <a:spLocks noGrp="1"/>
          </p:cNvSpPr>
          <p:nvPr>
            <p:ph type="ftr" idx="11"/>
          </p:nvPr>
        </p:nvSpPr>
        <p:spPr>
          <a:xfrm>
            <a:off x="2133600" y="6203950"/>
            <a:ext cx="3581399" cy="38417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1" name="Shape 61"/>
          <p:cNvSpPr txBox="1">
            <a:spLocks noGrp="1"/>
          </p:cNvSpPr>
          <p:nvPr>
            <p:ph type="sldNum" idx="12"/>
          </p:nvPr>
        </p:nvSpPr>
        <p:spPr>
          <a:xfrm>
            <a:off x="8410575" y="6181725"/>
            <a:ext cx="609599" cy="457200"/>
          </a:xfrm>
          <a:prstGeom prst="rect">
            <a:avLst/>
          </a:prstGeom>
          <a:noFill/>
          <a:ln>
            <a:noFill/>
          </a:ln>
        </p:spPr>
        <p:txBody>
          <a:bodyPr lIns="0" tIns="0" rIns="0" bIns="0" anchor="ctr" anchorCtr="0">
            <a:noAutofit/>
          </a:bodyPr>
          <a:lstStyle>
            <a:lvl1pPr marL="0" marR="0" indent="0" algn="ctr" rtl="0">
              <a:lnSpc>
                <a:spcPct val="100000"/>
              </a:lnSpc>
              <a:spcBef>
                <a:spcPts val="0"/>
              </a:spcBef>
              <a:spcAft>
                <a:spcPts val="0"/>
              </a:spcAft>
              <a:buNone/>
              <a:defRPr sz="1600" b="0" i="0" u="none" strike="noStrike" cap="none" baseline="0">
                <a:solidFill>
                  <a:schemeClr val="lt2"/>
                </a:solidFill>
                <a:latin typeface="Constantia"/>
                <a:ea typeface="Constantia"/>
                <a:cs typeface="Constantia"/>
                <a:sym typeface="Constantia"/>
              </a:defRPr>
            </a:lvl1pPr>
          </a:lstStyle>
          <a:p>
            <a:pPr marL="0" lvl="0" indent="0">
              <a:spcBef>
                <a:spcPts val="0"/>
              </a:spcBef>
              <a:buClr>
                <a:schemeClr val="lt2"/>
              </a:buClr>
              <a:buSzPct val="25000"/>
              <a:buFont typeface="Constantia"/>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8"/>
        <p:cNvGrpSpPr/>
        <p:nvPr/>
      </p:nvGrpSpPr>
      <p:grpSpPr>
        <a:xfrm>
          <a:off x="0" y="0"/>
          <a:ext cx="0" cy="0"/>
          <a:chOff x="0" y="0"/>
          <a:chExt cx="0" cy="0"/>
        </a:xfrm>
      </p:grpSpPr>
      <p:sp>
        <p:nvSpPr>
          <p:cNvPr id="9" name="Shape 9"/>
          <p:cNvSpPr txBox="1">
            <a:spLocks noGrp="1"/>
          </p:cNvSpPr>
          <p:nvPr>
            <p:ph type="body" idx="1"/>
          </p:nvPr>
        </p:nvSpPr>
        <p:spPr>
          <a:xfrm>
            <a:off x="457200" y="1447800"/>
            <a:ext cx="8229600" cy="4678361"/>
          </a:xfrm>
          <a:prstGeom prst="rect">
            <a:avLst/>
          </a:prstGeom>
          <a:noFill/>
          <a:ln>
            <a:noFill/>
          </a:ln>
        </p:spPr>
        <p:txBody>
          <a:bodyPr lIns="91425" tIns="91425" rIns="91425" bIns="91425" anchor="t" anchorCtr="0"/>
          <a:lstStyle>
            <a:lvl1pPr marL="273050" marR="0" indent="-132715" algn="l" rtl="0">
              <a:spcBef>
                <a:spcPts val="600"/>
              </a:spcBef>
              <a:spcAft>
                <a:spcPts val="0"/>
              </a:spcAft>
              <a:buClr>
                <a:schemeClr val="accent2"/>
              </a:buClr>
              <a:buFont typeface="Noto Symbol"/>
              <a:buChar char="●"/>
              <a:defRPr/>
            </a:lvl1pPr>
            <a:lvl2pPr marL="639763" marR="0" indent="-154622" algn="l" rtl="0">
              <a:spcBef>
                <a:spcPts val="300"/>
              </a:spcBef>
              <a:spcAft>
                <a:spcPts val="0"/>
              </a:spcAft>
              <a:buClr>
                <a:srgbClr val="D6903D"/>
              </a:buClr>
              <a:buFont typeface="Noto Symbol"/>
              <a:buChar char="●"/>
              <a:defRPr/>
            </a:lvl2pPr>
            <a:lvl3pPr marL="1004888" marR="0" indent="-116840" algn="l" rtl="0">
              <a:spcBef>
                <a:spcPts val="300"/>
              </a:spcBef>
              <a:spcAft>
                <a:spcPts val="0"/>
              </a:spcAft>
              <a:buClr>
                <a:srgbClr val="B37732"/>
              </a:buClr>
              <a:buFont typeface="Noto Symbol"/>
              <a:buChar char="●"/>
              <a:defRPr/>
            </a:lvl3pPr>
            <a:lvl4pPr marL="1279525" marR="0" indent="-135572" algn="l" rtl="0">
              <a:spcBef>
                <a:spcPts val="300"/>
              </a:spcBef>
              <a:spcAft>
                <a:spcPts val="0"/>
              </a:spcAft>
              <a:buClr>
                <a:srgbClr val="D6903D"/>
              </a:buClr>
              <a:buFont typeface="Noto Symbol"/>
              <a:buChar char="●"/>
              <a:defRPr/>
            </a:lvl4pPr>
            <a:lvl5pPr marL="1554163" marR="0" indent="-147002" algn="l" rtl="0">
              <a:spcBef>
                <a:spcPts val="338"/>
              </a:spcBef>
              <a:spcAft>
                <a:spcPts val="0"/>
              </a:spcAft>
              <a:buClr>
                <a:srgbClr val="D6903D"/>
              </a:buClr>
              <a:buFont typeface="Noto Symbol"/>
              <a:buChar char="●"/>
              <a:defRPr/>
            </a:lvl5pPr>
            <a:lvl6pPr marL="1828800" marR="0" indent="-136842" algn="l" rtl="0">
              <a:spcBef>
                <a:spcPts val="340"/>
              </a:spcBef>
              <a:buClr>
                <a:srgbClr val="D6903E"/>
              </a:buClr>
              <a:buFont typeface="Noto Symbol"/>
              <a:buChar char="☞"/>
              <a:defRPr/>
            </a:lvl6pPr>
            <a:lvl7pPr marL="2011679" marR="0" indent="-96519" algn="l" rtl="0">
              <a:spcBef>
                <a:spcPts val="340"/>
              </a:spcBef>
              <a:buClr>
                <a:srgbClr val="D6903E"/>
              </a:buClr>
              <a:buFont typeface="Noto Symbol"/>
              <a:buChar char="☞"/>
              <a:defRPr/>
            </a:lvl7pPr>
            <a:lvl8pPr marL="2286000" marR="0" indent="-109537" algn="l" rtl="0">
              <a:spcBef>
                <a:spcPts val="340"/>
              </a:spcBef>
              <a:buClr>
                <a:srgbClr val="D6903E"/>
              </a:buClr>
              <a:buFont typeface="Noto Symbol"/>
              <a:buChar char="☞"/>
              <a:defRPr/>
            </a:lvl8pPr>
            <a:lvl9pPr marL="2560320" marR="0" indent="-104457" algn="l" rtl="0">
              <a:spcBef>
                <a:spcPts val="340"/>
              </a:spcBef>
              <a:buClr>
                <a:srgbClr val="D6903E"/>
              </a:buClr>
              <a:buFont typeface="Noto Symbol"/>
              <a:buChar char="☞"/>
              <a:defRPr/>
            </a:lvl9pPr>
          </a:lstStyle>
          <a:p>
            <a:endParaRPr/>
          </a:p>
        </p:txBody>
      </p:sp>
      <p:sp>
        <p:nvSpPr>
          <p:cNvPr id="10" name="Shape 10"/>
          <p:cNvSpPr txBox="1">
            <a:spLocks noGrp="1"/>
          </p:cNvSpPr>
          <p:nvPr>
            <p:ph type="dt" idx="10"/>
          </p:nvPr>
        </p:nvSpPr>
        <p:spPr>
          <a:xfrm>
            <a:off x="5791200" y="6203950"/>
            <a:ext cx="2590800" cy="38417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 name="Shape 11"/>
          <p:cNvSpPr txBox="1">
            <a:spLocks noGrp="1"/>
          </p:cNvSpPr>
          <p:nvPr>
            <p:ph type="ftr" idx="11"/>
          </p:nvPr>
        </p:nvSpPr>
        <p:spPr>
          <a:xfrm>
            <a:off x="2133600" y="6203950"/>
            <a:ext cx="3581399" cy="38417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sldNum" idx="12"/>
          </p:nvPr>
        </p:nvSpPr>
        <p:spPr>
          <a:xfrm>
            <a:off x="8410575" y="6181725"/>
            <a:ext cx="609599" cy="457200"/>
          </a:xfrm>
          <a:prstGeom prst="rect">
            <a:avLst/>
          </a:prstGeom>
          <a:noFill/>
          <a:ln>
            <a:noFill/>
          </a:ln>
        </p:spPr>
        <p:txBody>
          <a:bodyPr lIns="0" tIns="0" rIns="0" bIns="0" anchor="ctr" anchorCtr="0">
            <a:noAutofit/>
          </a:bodyPr>
          <a:lstStyle>
            <a:lvl1pPr marL="0" marR="0" indent="0" algn="ctr" rtl="0">
              <a:lnSpc>
                <a:spcPct val="100000"/>
              </a:lnSpc>
              <a:spcBef>
                <a:spcPts val="0"/>
              </a:spcBef>
              <a:spcAft>
                <a:spcPts val="0"/>
              </a:spcAft>
              <a:buNone/>
              <a:defRPr sz="1600" b="0" i="0" u="none" strike="noStrike" cap="none" baseline="0">
                <a:solidFill>
                  <a:schemeClr val="lt2"/>
                </a:solidFill>
                <a:latin typeface="Constantia"/>
                <a:ea typeface="Constantia"/>
                <a:cs typeface="Constantia"/>
                <a:sym typeface="Constantia"/>
              </a:defRPr>
            </a:lvl1pPr>
          </a:lstStyle>
          <a:p>
            <a:pPr marL="0" lvl="0" indent="0">
              <a:spcBef>
                <a:spcPts val="0"/>
              </a:spcBef>
              <a:buClr>
                <a:schemeClr val="lt2"/>
              </a:buClr>
              <a:buSzPct val="25000"/>
              <a:buFont typeface="Constantia"/>
              <a:buNone/>
            </a:pPr>
            <a:fld id="{00000000-1234-1234-1234-123412341234}" type="slidenum">
              <a:rPr lang="en-US"/>
              <a:t>‹#›</a:t>
            </a:fld>
            <a:endParaRPr lang="en-US"/>
          </a:p>
        </p:txBody>
      </p:sp>
      <p:sp>
        <p:nvSpPr>
          <p:cNvPr id="13" name="Shape 13"/>
          <p:cNvSpPr txBox="1">
            <a:spLocks noGrp="1"/>
          </p:cNvSpPr>
          <p:nvPr>
            <p:ph type="title"/>
          </p:nvPr>
        </p:nvSpPr>
        <p:spPr>
          <a:xfrm>
            <a:off x="457200" y="152400"/>
            <a:ext cx="8229600" cy="1219199"/>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0.png"/><Relationship Id="rId7" Type="http://schemas.openxmlformats.org/officeDocument/2006/relationships/image" Target="../media/image11.jpg"/><Relationship Id="rId8" Type="http://schemas.openxmlformats.org/officeDocument/2006/relationships/image" Target="../media/image12.jpg"/><Relationship Id="rId9" Type="http://schemas.openxmlformats.org/officeDocument/2006/relationships/image" Target="../media/image13.png"/><Relationship Id="rId10" Type="http://schemas.openxmlformats.org/officeDocument/2006/relationships/image" Target="../media/image14.jp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p:nvPr/>
        </p:nvSpPr>
        <p:spPr>
          <a:xfrm>
            <a:off x="0" y="2517150"/>
            <a:ext cx="9144000" cy="1671299"/>
          </a:xfrm>
          <a:prstGeom prst="rect">
            <a:avLst/>
          </a:prstGeom>
          <a:noFill/>
          <a:ln>
            <a:noFill/>
          </a:ln>
        </p:spPr>
        <p:txBody>
          <a:bodyPr lIns="91425" tIns="45700" rIns="91425" bIns="45700" anchor="t" anchorCtr="0">
            <a:noAutofit/>
          </a:bodyPr>
          <a:lstStyle/>
          <a:p>
            <a:pPr marL="273050" lvl="0" algn="ctr" rtl="0">
              <a:spcBef>
                <a:spcPts val="0"/>
              </a:spcBef>
              <a:buClr>
                <a:schemeClr val="dk1"/>
              </a:buClr>
              <a:buSzPct val="25000"/>
              <a:buFont typeface="Constantia"/>
              <a:buNone/>
            </a:pPr>
            <a:r>
              <a:rPr lang="en-US" sz="5000" b="1">
                <a:solidFill>
                  <a:schemeClr val="dk1"/>
                </a:solidFill>
                <a:latin typeface="Constantia"/>
                <a:ea typeface="Constantia"/>
                <a:cs typeface="Constantia"/>
                <a:sym typeface="Constantia"/>
              </a:rPr>
              <a:t>Kīpaepae Kā Mauli Kuauli </a:t>
            </a:r>
            <a:r>
              <a:rPr lang="en-US" sz="3000" b="1" i="1">
                <a:solidFill>
                  <a:schemeClr val="dk1"/>
                </a:solidFill>
                <a:latin typeface="Constantia"/>
                <a:ea typeface="Constantia"/>
                <a:cs typeface="Constantia"/>
                <a:sym typeface="Constantia"/>
              </a:rPr>
              <a:t>(Opening Ceremony)</a:t>
            </a:r>
          </a:p>
        </p:txBody>
      </p:sp>
      <p:sp>
        <p:nvSpPr>
          <p:cNvPr id="64" name="Shape 64"/>
          <p:cNvSpPr txBox="1"/>
          <p:nvPr/>
        </p:nvSpPr>
        <p:spPr>
          <a:xfrm>
            <a:off x="0" y="1073750"/>
            <a:ext cx="9144000" cy="735300"/>
          </a:xfrm>
          <a:prstGeom prst="rect">
            <a:avLst/>
          </a:prstGeom>
          <a:noFill/>
          <a:ln>
            <a:noFill/>
          </a:ln>
        </p:spPr>
        <p:txBody>
          <a:bodyPr lIns="91425" tIns="91425" rIns="91425" bIns="91425" anchor="t" anchorCtr="0">
            <a:noAutofit/>
          </a:bodyPr>
          <a:lstStyle/>
          <a:p>
            <a:pPr algn="ctr" rtl="0">
              <a:spcBef>
                <a:spcPts val="0"/>
              </a:spcBef>
              <a:buNone/>
            </a:pPr>
            <a:r>
              <a:rPr lang="en-US" sz="3000" b="1" i="1">
                <a:latin typeface="Constantia"/>
                <a:ea typeface="Constantia"/>
                <a:cs typeface="Constantia"/>
                <a:sym typeface="Constantia"/>
              </a:rPr>
              <a:t>Hawaiʻi Conservation Conference 2015 </a:t>
            </a:r>
          </a:p>
          <a:p>
            <a:pPr algn="ctr">
              <a:spcBef>
                <a:spcPts val="0"/>
              </a:spcBef>
              <a:buNone/>
            </a:pPr>
            <a:r>
              <a:rPr lang="en-US" sz="3000" b="1" i="1">
                <a:latin typeface="Constantia"/>
                <a:ea typeface="Constantia"/>
                <a:cs typeface="Constantia"/>
                <a:sym typeface="Constantia"/>
              </a:rPr>
              <a:t>and the </a:t>
            </a:r>
          </a:p>
        </p:txBody>
      </p:sp>
      <p:sp>
        <p:nvSpPr>
          <p:cNvPr id="65" name="Shape 65"/>
          <p:cNvSpPr txBox="1"/>
          <p:nvPr/>
        </p:nvSpPr>
        <p:spPr>
          <a:xfrm>
            <a:off x="0" y="4667950"/>
            <a:ext cx="9144000" cy="1671299"/>
          </a:xfrm>
          <a:prstGeom prst="rect">
            <a:avLst/>
          </a:prstGeom>
          <a:noFill/>
          <a:ln>
            <a:noFill/>
          </a:ln>
        </p:spPr>
        <p:txBody>
          <a:bodyPr lIns="91425" tIns="91425" rIns="91425" bIns="91425" anchor="t" anchorCtr="0">
            <a:noAutofit/>
          </a:bodyPr>
          <a:lstStyle/>
          <a:p>
            <a:pPr algn="ctr" rtl="0">
              <a:spcBef>
                <a:spcPts val="0"/>
              </a:spcBef>
              <a:buNone/>
            </a:pPr>
            <a:r>
              <a:rPr lang="en-US" sz="3000">
                <a:latin typeface="Constantia"/>
                <a:ea typeface="Constantia"/>
                <a:cs typeface="Constantia"/>
                <a:sym typeface="Constantia"/>
              </a:rPr>
              <a:t>Monday, August 3rd, 2015</a:t>
            </a:r>
          </a:p>
          <a:p>
            <a:pPr algn="ctr" rtl="0">
              <a:spcBef>
                <a:spcPts val="0"/>
              </a:spcBef>
              <a:buNone/>
            </a:pPr>
            <a:r>
              <a:rPr lang="en-US" sz="3000">
                <a:latin typeface="Constantia"/>
                <a:ea typeface="Constantia"/>
                <a:cs typeface="Constantia"/>
                <a:sym typeface="Constantia"/>
              </a:rPr>
              <a:t>Orientations </a:t>
            </a:r>
            <a:r>
              <a:rPr lang="en-US">
                <a:latin typeface="Constantia"/>
                <a:ea typeface="Constantia"/>
                <a:cs typeface="Constantia"/>
                <a:sym typeface="Constantia"/>
              </a:rPr>
              <a:t>BEGIN AT</a:t>
            </a:r>
            <a:r>
              <a:rPr lang="en-US" sz="3000">
                <a:latin typeface="Constantia"/>
                <a:ea typeface="Constantia"/>
                <a:cs typeface="Constantia"/>
                <a:sym typeface="Constantia"/>
              </a:rPr>
              <a:t> 4:00 pm, Kīpaepae </a:t>
            </a:r>
            <a:r>
              <a:rPr lang="en-US">
                <a:latin typeface="Constantia"/>
                <a:ea typeface="Constantia"/>
                <a:cs typeface="Constantia"/>
                <a:sym typeface="Constantia"/>
              </a:rPr>
              <a:t>BEGINS AT</a:t>
            </a:r>
            <a:r>
              <a:rPr lang="en-US" sz="3000">
                <a:latin typeface="Constantia"/>
                <a:ea typeface="Constantia"/>
                <a:cs typeface="Constantia"/>
                <a:sym typeface="Constantia"/>
              </a:rPr>
              <a:t> 5:00 pm</a:t>
            </a:r>
          </a:p>
          <a:p>
            <a:pPr algn="ctr">
              <a:spcBef>
                <a:spcPts val="0"/>
              </a:spcBef>
              <a:buNone/>
            </a:pPr>
            <a:r>
              <a:rPr lang="en-US" sz="3000">
                <a:latin typeface="Constantia"/>
                <a:ea typeface="Constantia"/>
                <a:cs typeface="Constantia"/>
                <a:sym typeface="Constantia"/>
              </a:rPr>
              <a:t>University of Hawaiʻi at Hilo - Gymnasium</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Shape 137"/>
          <p:cNvPicPr preferRelativeResize="0"/>
          <p:nvPr/>
        </p:nvPicPr>
        <p:blipFill rotWithShape="1">
          <a:blip r:embed="rId3">
            <a:alphaModFix amt="15000"/>
          </a:blip>
          <a:srcRect b="9934"/>
          <a:stretch/>
        </p:blipFill>
        <p:spPr>
          <a:xfrm>
            <a:off x="-19725" y="1376800"/>
            <a:ext cx="9144002" cy="5481198"/>
          </a:xfrm>
          <a:prstGeom prst="rect">
            <a:avLst/>
          </a:prstGeom>
          <a:noFill/>
          <a:ln>
            <a:noFill/>
          </a:ln>
        </p:spPr>
      </p:pic>
      <p:sp>
        <p:nvSpPr>
          <p:cNvPr id="138" name="Shape 138"/>
          <p:cNvSpPr txBox="1"/>
          <p:nvPr/>
        </p:nvSpPr>
        <p:spPr>
          <a:xfrm>
            <a:off x="0" y="304800"/>
            <a:ext cx="9144000" cy="1066799"/>
          </a:xfrm>
          <a:prstGeom prst="rect">
            <a:avLst/>
          </a:prstGeom>
          <a:noFill/>
          <a:ln>
            <a:noFill/>
          </a:ln>
        </p:spPr>
        <p:txBody>
          <a:bodyPr lIns="91425" tIns="45700" rIns="91425" bIns="45700" anchor="t" anchorCtr="0">
            <a:noAutofit/>
          </a:bodyPr>
          <a:lstStyle/>
          <a:p>
            <a:pPr marL="273050" marR="0" lvl="0" indent="-273050" algn="ctr" rtl="0">
              <a:lnSpc>
                <a:spcPct val="100000"/>
              </a:lnSpc>
              <a:spcBef>
                <a:spcPts val="0"/>
              </a:spcBef>
              <a:spcAft>
                <a:spcPts val="0"/>
              </a:spcAft>
              <a:buClr>
                <a:schemeClr val="dk1"/>
              </a:buClr>
              <a:buSzPct val="25000"/>
              <a:buFont typeface="Constantia"/>
              <a:buNone/>
            </a:pPr>
            <a:r>
              <a:rPr lang="en-US" sz="5000" b="1">
                <a:solidFill>
                  <a:schemeClr val="dk1"/>
                </a:solidFill>
                <a:latin typeface="Constantia"/>
                <a:ea typeface="Constantia"/>
                <a:cs typeface="Constantia"/>
                <a:sym typeface="Constantia"/>
              </a:rPr>
              <a:t>Kāpala: Stamping your kīhei</a:t>
            </a:r>
          </a:p>
        </p:txBody>
      </p:sp>
      <p:sp>
        <p:nvSpPr>
          <p:cNvPr id="139" name="Shape 139"/>
          <p:cNvSpPr txBox="1"/>
          <p:nvPr/>
        </p:nvSpPr>
        <p:spPr>
          <a:xfrm>
            <a:off x="709050" y="1453700"/>
            <a:ext cx="7971299" cy="2511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onstantia"/>
              <a:buNone/>
            </a:pPr>
            <a:r>
              <a:rPr lang="en-US" sz="3000">
                <a:latin typeface="Constantia"/>
                <a:ea typeface="Constantia"/>
                <a:cs typeface="Constantia"/>
                <a:sym typeface="Constantia"/>
              </a:rPr>
              <a:t>We encourage all participants to enhance their kīhei with a kāpala. </a:t>
            </a:r>
          </a:p>
          <a:p>
            <a:pPr marL="0" marR="0" lvl="0" indent="0" algn="l" rtl="0">
              <a:lnSpc>
                <a:spcPct val="100000"/>
              </a:lnSpc>
              <a:spcBef>
                <a:spcPts val="0"/>
              </a:spcBef>
              <a:spcAft>
                <a:spcPts val="0"/>
              </a:spcAft>
              <a:buClr>
                <a:srgbClr val="000000"/>
              </a:buClr>
              <a:buFont typeface="Constantia"/>
              <a:buNone/>
            </a:pPr>
            <a:endParaRPr sz="3000">
              <a:latin typeface="Constantia"/>
              <a:ea typeface="Constantia"/>
              <a:cs typeface="Constantia"/>
              <a:sym typeface="Constantia"/>
            </a:endParaRPr>
          </a:p>
          <a:p>
            <a:pPr marL="0" marR="0" lvl="0" indent="0" algn="l" rtl="0">
              <a:lnSpc>
                <a:spcPct val="100000"/>
              </a:lnSpc>
              <a:spcBef>
                <a:spcPts val="0"/>
              </a:spcBef>
              <a:spcAft>
                <a:spcPts val="0"/>
              </a:spcAft>
              <a:buClr>
                <a:srgbClr val="000000"/>
              </a:buClr>
              <a:buSzPct val="25000"/>
              <a:buFont typeface="Constantia"/>
              <a:buNone/>
            </a:pPr>
            <a:r>
              <a:rPr lang="en-US" sz="3000">
                <a:latin typeface="Constantia"/>
                <a:ea typeface="Constantia"/>
                <a:cs typeface="Constantia"/>
                <a:sym typeface="Constantia"/>
              </a:rPr>
              <a:t>Each plant and design included should carry  intent and connection for you.</a:t>
            </a:r>
          </a:p>
          <a:p>
            <a:pPr marL="0" marR="0" lvl="0" indent="0" algn="l" rtl="0">
              <a:lnSpc>
                <a:spcPct val="100000"/>
              </a:lnSpc>
              <a:spcBef>
                <a:spcPts val="0"/>
              </a:spcBef>
              <a:spcAft>
                <a:spcPts val="0"/>
              </a:spcAft>
              <a:buClr>
                <a:srgbClr val="000000"/>
              </a:buClr>
              <a:buFont typeface="Constantia"/>
              <a:buNone/>
            </a:pPr>
            <a:endParaRPr sz="3000">
              <a:latin typeface="Constantia"/>
              <a:ea typeface="Constantia"/>
              <a:cs typeface="Constantia"/>
              <a:sym typeface="Constantia"/>
            </a:endParaRPr>
          </a:p>
          <a:p>
            <a:pPr marL="0" marR="0" lvl="0" indent="0" algn="l" rtl="0">
              <a:lnSpc>
                <a:spcPct val="100000"/>
              </a:lnSpc>
              <a:spcBef>
                <a:spcPts val="0"/>
              </a:spcBef>
              <a:spcAft>
                <a:spcPts val="0"/>
              </a:spcAft>
              <a:buClr>
                <a:srgbClr val="000000"/>
              </a:buClr>
              <a:buSzPct val="25000"/>
              <a:buFont typeface="Constantia"/>
              <a:buNone/>
            </a:pPr>
            <a:r>
              <a:rPr lang="en-US" sz="3000">
                <a:latin typeface="Constantia"/>
                <a:ea typeface="Constantia"/>
                <a:cs typeface="Constantia"/>
                <a:sym typeface="Constantia"/>
              </a:rPr>
              <a:t>Perhaps have the conversation with you organization to weave a common theme for your group. This process should help to demonstrate a common foundation for all of you involved.</a:t>
            </a: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Shape 144"/>
          <p:cNvPicPr preferRelativeResize="0"/>
          <p:nvPr/>
        </p:nvPicPr>
        <p:blipFill rotWithShape="1">
          <a:blip r:embed="rId3">
            <a:alphaModFix amt="15000"/>
          </a:blip>
          <a:srcRect b="9934"/>
          <a:stretch/>
        </p:blipFill>
        <p:spPr>
          <a:xfrm>
            <a:off x="-19725" y="1376800"/>
            <a:ext cx="9144002" cy="5481198"/>
          </a:xfrm>
          <a:prstGeom prst="rect">
            <a:avLst/>
          </a:prstGeom>
          <a:noFill/>
          <a:ln>
            <a:noFill/>
          </a:ln>
        </p:spPr>
      </p:pic>
      <p:sp>
        <p:nvSpPr>
          <p:cNvPr id="145" name="Shape 145"/>
          <p:cNvSpPr txBox="1"/>
          <p:nvPr/>
        </p:nvSpPr>
        <p:spPr>
          <a:xfrm>
            <a:off x="0" y="1470725"/>
            <a:ext cx="9124199" cy="5387399"/>
          </a:xfrm>
          <a:prstGeom prst="rect">
            <a:avLst/>
          </a:prstGeom>
          <a:noFill/>
          <a:ln>
            <a:noFill/>
          </a:ln>
        </p:spPr>
        <p:txBody>
          <a:bodyPr lIns="91425" tIns="45700" rIns="91425" bIns="45700" anchor="t" anchorCtr="0">
            <a:noAutofit/>
          </a:bodyPr>
          <a:lstStyle/>
          <a:p>
            <a:pPr marL="457200" marR="0" lvl="0" indent="0" algn="l" rtl="0">
              <a:lnSpc>
                <a:spcPct val="100000"/>
              </a:lnSpc>
              <a:spcBef>
                <a:spcPts val="0"/>
              </a:spcBef>
              <a:spcAft>
                <a:spcPts val="0"/>
              </a:spcAft>
              <a:buClr>
                <a:schemeClr val="dk1"/>
              </a:buClr>
              <a:buSzPct val="25000"/>
              <a:buFont typeface="Constantia"/>
              <a:buNone/>
            </a:pPr>
            <a:r>
              <a:rPr lang="en-US" sz="2800" i="0" u="none" strike="noStrike" cap="none" baseline="0">
                <a:solidFill>
                  <a:schemeClr val="dk1"/>
                </a:solidFill>
                <a:latin typeface="Constantia"/>
                <a:ea typeface="Constantia"/>
                <a:cs typeface="Constantia"/>
                <a:sym typeface="Constantia"/>
              </a:rPr>
              <a:t>Below are some basic and simple guidelines to making kīhei with modern materials:</a:t>
            </a:r>
          </a:p>
          <a:p>
            <a:pPr marL="457200" marR="0" lvl="0" indent="0" algn="l" rtl="0">
              <a:lnSpc>
                <a:spcPct val="100000"/>
              </a:lnSpc>
              <a:spcBef>
                <a:spcPts val="0"/>
              </a:spcBef>
              <a:spcAft>
                <a:spcPts val="0"/>
              </a:spcAft>
              <a:buClr>
                <a:schemeClr val="dk1"/>
              </a:buClr>
              <a:buFont typeface="Constantia"/>
              <a:buNone/>
            </a:pPr>
            <a:endParaRPr sz="2800">
              <a:solidFill>
                <a:schemeClr val="dk1"/>
              </a:solidFill>
              <a:latin typeface="Constantia"/>
              <a:ea typeface="Constantia"/>
              <a:cs typeface="Constantia"/>
              <a:sym typeface="Constantia"/>
            </a:endParaRPr>
          </a:p>
          <a:p>
            <a:pPr marL="457200" marR="0" lvl="0" indent="-37465" algn="l" rtl="0">
              <a:lnSpc>
                <a:spcPct val="100000"/>
              </a:lnSpc>
              <a:spcBef>
                <a:spcPts val="600"/>
              </a:spcBef>
              <a:spcAft>
                <a:spcPts val="0"/>
              </a:spcAft>
              <a:buClr>
                <a:schemeClr val="dk1"/>
              </a:buClr>
              <a:buSzPct val="100000"/>
              <a:buFont typeface="Arial"/>
              <a:buChar char="•"/>
            </a:pPr>
            <a:r>
              <a:rPr lang="en-US" sz="2800">
                <a:solidFill>
                  <a:schemeClr val="dk1"/>
                </a:solidFill>
                <a:latin typeface="Constantia"/>
                <a:ea typeface="Constantia"/>
                <a:cs typeface="Constantia"/>
                <a:sym typeface="Constantia"/>
              </a:rPr>
              <a:t>Maintain a positive mindset &amp; intention throughout</a:t>
            </a:r>
          </a:p>
          <a:p>
            <a:pPr marL="457200" marR="0" lvl="0" indent="-37465" algn="l" rtl="0">
              <a:lnSpc>
                <a:spcPct val="100000"/>
              </a:lnSpc>
              <a:spcBef>
                <a:spcPts val="600"/>
              </a:spcBef>
              <a:spcAft>
                <a:spcPts val="0"/>
              </a:spcAft>
              <a:buClr>
                <a:schemeClr val="dk1"/>
              </a:buClr>
              <a:buSzPct val="100000"/>
              <a:buFont typeface="Arial"/>
              <a:buChar char="•"/>
            </a:pPr>
            <a:r>
              <a:rPr lang="en-US" sz="2800">
                <a:solidFill>
                  <a:schemeClr val="dk1"/>
                </a:solidFill>
                <a:latin typeface="Constantia"/>
                <a:ea typeface="Constantia"/>
                <a:cs typeface="Constantia"/>
                <a:sym typeface="Constantia"/>
              </a:rPr>
              <a:t>Muslin or natural colored fabric can be used</a:t>
            </a:r>
          </a:p>
          <a:p>
            <a:pPr marL="457200" marR="0" lvl="0" indent="-37465" algn="l" rtl="0">
              <a:lnSpc>
                <a:spcPct val="100000"/>
              </a:lnSpc>
              <a:spcBef>
                <a:spcPts val="600"/>
              </a:spcBef>
              <a:spcAft>
                <a:spcPts val="0"/>
              </a:spcAft>
              <a:buClr>
                <a:schemeClr val="dk1"/>
              </a:buClr>
              <a:buSzPct val="100000"/>
              <a:buFont typeface="Arial"/>
              <a:buChar char="•"/>
            </a:pPr>
            <a:r>
              <a:rPr lang="en-US" sz="2800" b="0" i="0" u="none" strike="noStrike" cap="none" baseline="0">
                <a:solidFill>
                  <a:schemeClr val="dk1"/>
                </a:solidFill>
                <a:latin typeface="Constantia"/>
                <a:ea typeface="Constantia"/>
                <a:cs typeface="Constantia"/>
                <a:sym typeface="Constantia"/>
              </a:rPr>
              <a:t>2-yards in length i</a:t>
            </a:r>
            <a:r>
              <a:rPr lang="en-US" sz="2800">
                <a:solidFill>
                  <a:schemeClr val="dk1"/>
                </a:solidFill>
                <a:latin typeface="Constantia"/>
                <a:ea typeface="Constantia"/>
                <a:cs typeface="Constantia"/>
                <a:sym typeface="Constantia"/>
              </a:rPr>
              <a:t>s recommended</a:t>
            </a:r>
          </a:p>
          <a:p>
            <a:pPr marL="457200" marR="0" lvl="0" indent="-37465" algn="l" rtl="0">
              <a:lnSpc>
                <a:spcPct val="100000"/>
              </a:lnSpc>
              <a:spcBef>
                <a:spcPts val="600"/>
              </a:spcBef>
              <a:spcAft>
                <a:spcPts val="0"/>
              </a:spcAft>
              <a:buClr>
                <a:schemeClr val="dk1"/>
              </a:buClr>
              <a:buSzPct val="100000"/>
              <a:buFont typeface="Arial"/>
              <a:buChar char="•"/>
            </a:pPr>
            <a:r>
              <a:rPr lang="en-US" sz="2800">
                <a:solidFill>
                  <a:schemeClr val="dk1"/>
                </a:solidFill>
                <a:latin typeface="Constantia"/>
                <a:ea typeface="Constantia"/>
                <a:cs typeface="Constantia"/>
                <a:sym typeface="Constantia"/>
              </a:rPr>
              <a:t>Full or half width (personal preference)</a:t>
            </a:r>
          </a:p>
          <a:p>
            <a:pPr marL="457200" marR="0" lvl="0" indent="-37465" algn="l" rtl="0">
              <a:lnSpc>
                <a:spcPct val="100000"/>
              </a:lnSpc>
              <a:spcBef>
                <a:spcPts val="600"/>
              </a:spcBef>
              <a:spcAft>
                <a:spcPts val="0"/>
              </a:spcAft>
              <a:buClr>
                <a:schemeClr val="dk1"/>
              </a:buClr>
              <a:buSzPct val="100000"/>
              <a:buFont typeface="Arial"/>
              <a:buChar char="•"/>
            </a:pPr>
            <a:r>
              <a:rPr lang="en-US" sz="2800" b="0" i="0" u="none" strike="noStrike" cap="none" baseline="0">
                <a:solidFill>
                  <a:schemeClr val="dk1"/>
                </a:solidFill>
                <a:latin typeface="Constantia"/>
                <a:ea typeface="Constantia"/>
                <a:cs typeface="Constantia"/>
                <a:sym typeface="Constantia"/>
              </a:rPr>
              <a:t>Hem all </a:t>
            </a:r>
            <a:r>
              <a:rPr lang="en-US" sz="2800">
                <a:solidFill>
                  <a:schemeClr val="dk1"/>
                </a:solidFill>
                <a:latin typeface="Constantia"/>
                <a:ea typeface="Constantia"/>
                <a:cs typeface="Constantia"/>
                <a:sym typeface="Constantia"/>
              </a:rPr>
              <a:t>raw</a:t>
            </a:r>
            <a:r>
              <a:rPr lang="en-US" sz="2800" b="0" i="0" u="none" strike="noStrike" cap="none" baseline="0">
                <a:solidFill>
                  <a:schemeClr val="dk1"/>
                </a:solidFill>
                <a:latin typeface="Constantia"/>
                <a:ea typeface="Constantia"/>
                <a:cs typeface="Constantia"/>
                <a:sym typeface="Constantia"/>
              </a:rPr>
              <a:t> edges of the material</a:t>
            </a:r>
          </a:p>
          <a:p>
            <a:pPr marL="457200" marR="0" lvl="0" indent="-37465" algn="l" rtl="0">
              <a:lnSpc>
                <a:spcPct val="100000"/>
              </a:lnSpc>
              <a:spcBef>
                <a:spcPts val="600"/>
              </a:spcBef>
              <a:spcAft>
                <a:spcPts val="0"/>
              </a:spcAft>
              <a:buClr>
                <a:schemeClr val="dk1"/>
              </a:buClr>
              <a:buSzPct val="100000"/>
              <a:buFont typeface="Constantia"/>
              <a:buChar char="•"/>
            </a:pPr>
            <a:r>
              <a:rPr lang="en-US" sz="2800">
                <a:solidFill>
                  <a:schemeClr val="dk1"/>
                </a:solidFill>
                <a:latin typeface="Constantia"/>
                <a:ea typeface="Constantia"/>
                <a:cs typeface="Constantia"/>
                <a:sym typeface="Constantia"/>
              </a:rPr>
              <a:t>Kāpala (print) with acrylic paint</a:t>
            </a:r>
          </a:p>
          <a:p>
            <a:pPr marL="457200" marR="0" lvl="0" indent="-37465" algn="l" rtl="0">
              <a:lnSpc>
                <a:spcPct val="100000"/>
              </a:lnSpc>
              <a:spcBef>
                <a:spcPts val="600"/>
              </a:spcBef>
              <a:spcAft>
                <a:spcPts val="0"/>
              </a:spcAft>
              <a:buClr>
                <a:schemeClr val="dk1"/>
              </a:buClr>
              <a:buSzPct val="100000"/>
              <a:buFont typeface="Constantia"/>
              <a:buChar char="•"/>
            </a:pPr>
            <a:r>
              <a:rPr lang="en-US" sz="2800">
                <a:solidFill>
                  <a:schemeClr val="dk1"/>
                </a:solidFill>
                <a:latin typeface="Constantia"/>
                <a:ea typeface="Constantia"/>
                <a:cs typeface="Constantia"/>
                <a:sym typeface="Constantia"/>
              </a:rPr>
              <a:t>Heat set your print when finished</a:t>
            </a:r>
          </a:p>
        </p:txBody>
      </p:sp>
      <p:sp>
        <p:nvSpPr>
          <p:cNvPr id="146" name="Shape 146"/>
          <p:cNvSpPr txBox="1"/>
          <p:nvPr/>
        </p:nvSpPr>
        <p:spPr>
          <a:xfrm>
            <a:off x="0" y="304800"/>
            <a:ext cx="9144000" cy="1066799"/>
          </a:xfrm>
          <a:prstGeom prst="rect">
            <a:avLst/>
          </a:prstGeom>
          <a:noFill/>
          <a:ln>
            <a:noFill/>
          </a:ln>
        </p:spPr>
        <p:txBody>
          <a:bodyPr lIns="91425" tIns="45700" rIns="91425" bIns="45700" anchor="t" anchorCtr="0">
            <a:noAutofit/>
          </a:bodyPr>
          <a:lstStyle/>
          <a:p>
            <a:pPr marL="273050" marR="0" lvl="0" indent="-273050" algn="ctr" rtl="0">
              <a:lnSpc>
                <a:spcPct val="100000"/>
              </a:lnSpc>
              <a:spcBef>
                <a:spcPts val="0"/>
              </a:spcBef>
              <a:spcAft>
                <a:spcPts val="0"/>
              </a:spcAft>
              <a:buClr>
                <a:schemeClr val="dk1"/>
              </a:buClr>
              <a:buSzPct val="25000"/>
              <a:buFont typeface="Constantia"/>
              <a:buNone/>
            </a:pPr>
            <a:r>
              <a:rPr lang="en-US" sz="5000" b="1" i="0" u="none" strike="noStrike" cap="none" baseline="0">
                <a:solidFill>
                  <a:schemeClr val="dk1"/>
                </a:solidFill>
                <a:latin typeface="Constantia"/>
                <a:ea typeface="Constantia"/>
                <a:cs typeface="Constantia"/>
                <a:sym typeface="Constantia"/>
              </a:rPr>
              <a:t>Making your kīhei</a:t>
            </a:r>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Shape 151"/>
          <p:cNvPicPr preferRelativeResize="0"/>
          <p:nvPr/>
        </p:nvPicPr>
        <p:blipFill rotWithShape="1">
          <a:blip r:embed="rId3">
            <a:alphaModFix amt="15000"/>
          </a:blip>
          <a:srcRect b="9934"/>
          <a:stretch/>
        </p:blipFill>
        <p:spPr>
          <a:xfrm>
            <a:off x="-19725" y="1376800"/>
            <a:ext cx="9144002" cy="5481198"/>
          </a:xfrm>
          <a:prstGeom prst="rect">
            <a:avLst/>
          </a:prstGeom>
          <a:noFill/>
          <a:ln>
            <a:noFill/>
          </a:ln>
        </p:spPr>
      </p:pic>
      <p:sp>
        <p:nvSpPr>
          <p:cNvPr id="152" name="Shape 152"/>
          <p:cNvSpPr txBox="1"/>
          <p:nvPr/>
        </p:nvSpPr>
        <p:spPr>
          <a:xfrm>
            <a:off x="457200" y="1676400"/>
            <a:ext cx="8305799" cy="4815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onstantia"/>
              <a:buNone/>
            </a:pPr>
            <a:r>
              <a:rPr lang="en-US" sz="2800">
                <a:solidFill>
                  <a:schemeClr val="dk1"/>
                </a:solidFill>
                <a:latin typeface="Constantia"/>
                <a:ea typeface="Constantia"/>
                <a:cs typeface="Constantia"/>
                <a:sym typeface="Constantia"/>
              </a:rPr>
              <a:t>Your organization and community is filled with information and cultural resources. </a:t>
            </a:r>
          </a:p>
          <a:p>
            <a:pPr marL="0" marR="0" lvl="0" indent="0" algn="l" rtl="0">
              <a:lnSpc>
                <a:spcPct val="100000"/>
              </a:lnSpc>
              <a:spcBef>
                <a:spcPts val="0"/>
              </a:spcBef>
              <a:spcAft>
                <a:spcPts val="0"/>
              </a:spcAft>
              <a:buClr>
                <a:schemeClr val="dk1"/>
              </a:buClr>
              <a:buFont typeface="Constantia"/>
              <a:buNone/>
            </a:pPr>
            <a:endParaRPr sz="2800">
              <a:solidFill>
                <a:schemeClr val="dk1"/>
              </a:solidFill>
              <a:latin typeface="Constantia"/>
              <a:ea typeface="Constantia"/>
              <a:cs typeface="Constantia"/>
              <a:sym typeface="Constantia"/>
            </a:endParaRPr>
          </a:p>
          <a:p>
            <a:pPr marL="0" marR="0" lvl="0" indent="0" algn="l" rtl="0">
              <a:lnSpc>
                <a:spcPct val="100000"/>
              </a:lnSpc>
              <a:spcBef>
                <a:spcPts val="0"/>
              </a:spcBef>
              <a:spcAft>
                <a:spcPts val="0"/>
              </a:spcAft>
              <a:buClr>
                <a:schemeClr val="dk1"/>
              </a:buClr>
              <a:buSzPct val="25000"/>
              <a:buFont typeface="Constantia"/>
              <a:buNone/>
            </a:pPr>
            <a:r>
              <a:rPr lang="en-US" sz="2800">
                <a:solidFill>
                  <a:schemeClr val="dk1"/>
                </a:solidFill>
                <a:latin typeface="Constantia"/>
                <a:ea typeface="Constantia"/>
                <a:cs typeface="Constantia"/>
                <a:sym typeface="Constantia"/>
              </a:rPr>
              <a:t>We encourage you to ask and begin this dialogue with those people you know and invite them to share their process with your group.</a:t>
            </a:r>
          </a:p>
          <a:p>
            <a:pPr marL="0" marR="0" lvl="0" indent="0" algn="l" rtl="0">
              <a:lnSpc>
                <a:spcPct val="100000"/>
              </a:lnSpc>
              <a:spcBef>
                <a:spcPts val="0"/>
              </a:spcBef>
              <a:spcAft>
                <a:spcPts val="0"/>
              </a:spcAft>
              <a:buClr>
                <a:schemeClr val="dk1"/>
              </a:buClr>
              <a:buFont typeface="Constantia"/>
              <a:buNone/>
            </a:pPr>
            <a:endParaRPr sz="2800">
              <a:solidFill>
                <a:schemeClr val="dk1"/>
              </a:solidFill>
              <a:latin typeface="Constantia"/>
              <a:ea typeface="Constantia"/>
              <a:cs typeface="Constantia"/>
              <a:sym typeface="Constantia"/>
            </a:endParaRPr>
          </a:p>
          <a:p>
            <a:pPr marL="0" marR="0" lvl="0" indent="0" algn="l" rtl="0">
              <a:lnSpc>
                <a:spcPct val="100000"/>
              </a:lnSpc>
              <a:spcBef>
                <a:spcPts val="0"/>
              </a:spcBef>
              <a:spcAft>
                <a:spcPts val="0"/>
              </a:spcAft>
              <a:buClr>
                <a:schemeClr val="dk1"/>
              </a:buClr>
              <a:buSzPct val="25000"/>
              <a:buFont typeface="Constantia"/>
              <a:buNone/>
            </a:pPr>
            <a:r>
              <a:rPr lang="en-US" sz="2800">
                <a:solidFill>
                  <a:schemeClr val="dk1"/>
                </a:solidFill>
                <a:latin typeface="Constantia"/>
                <a:ea typeface="Constantia"/>
                <a:cs typeface="Constantia"/>
                <a:sym typeface="Constantia"/>
              </a:rPr>
              <a:t>Utilize the resources in your environment wisely;</a:t>
            </a:r>
          </a:p>
          <a:p>
            <a:pPr marL="0" marR="0" lvl="0" indent="0" algn="l" rtl="0">
              <a:lnSpc>
                <a:spcPct val="100000"/>
              </a:lnSpc>
              <a:spcBef>
                <a:spcPts val="0"/>
              </a:spcBef>
              <a:spcAft>
                <a:spcPts val="0"/>
              </a:spcAft>
              <a:buClr>
                <a:schemeClr val="dk1"/>
              </a:buClr>
              <a:buSzPct val="25000"/>
              <a:buFont typeface="Constantia"/>
              <a:buNone/>
            </a:pPr>
            <a:r>
              <a:rPr lang="en-US" sz="2800">
                <a:solidFill>
                  <a:schemeClr val="dk1"/>
                </a:solidFill>
                <a:latin typeface="Constantia"/>
                <a:ea typeface="Constantia"/>
                <a:cs typeface="Constantia"/>
                <a:sym typeface="Constantia"/>
              </a:rPr>
              <a:t>our verdant landscapes serve a function not only to the environment but also to the relationships we create within them.</a:t>
            </a:r>
          </a:p>
          <a:p>
            <a:pPr marL="0" marR="0" lvl="0" indent="0" algn="l" rtl="0">
              <a:lnSpc>
                <a:spcPct val="100000"/>
              </a:lnSpc>
              <a:spcBef>
                <a:spcPts val="600"/>
              </a:spcBef>
              <a:spcAft>
                <a:spcPts val="0"/>
              </a:spcAft>
              <a:buClr>
                <a:schemeClr val="lt1"/>
              </a:buClr>
              <a:buFont typeface="Constantia"/>
              <a:buNone/>
            </a:pPr>
            <a:endParaRPr sz="2800" i="0" u="none" strike="noStrike" cap="none" baseline="0">
              <a:solidFill>
                <a:schemeClr val="dk1"/>
              </a:solidFill>
              <a:latin typeface="Constantia"/>
              <a:ea typeface="Constantia"/>
              <a:cs typeface="Constantia"/>
              <a:sym typeface="Constantia"/>
            </a:endParaRPr>
          </a:p>
          <a:p>
            <a:pPr marR="0" lvl="0" algn="l" rtl="0">
              <a:lnSpc>
                <a:spcPct val="100000"/>
              </a:lnSpc>
              <a:spcBef>
                <a:spcPts val="600"/>
              </a:spcBef>
              <a:spcAft>
                <a:spcPts val="0"/>
              </a:spcAft>
              <a:buNone/>
            </a:pPr>
            <a:endParaRPr sz="2800">
              <a:solidFill>
                <a:schemeClr val="dk1"/>
              </a:solidFill>
              <a:latin typeface="Constantia"/>
              <a:ea typeface="Constantia"/>
              <a:cs typeface="Constantia"/>
              <a:sym typeface="Constantia"/>
            </a:endParaRPr>
          </a:p>
        </p:txBody>
      </p:sp>
      <p:sp>
        <p:nvSpPr>
          <p:cNvPr id="153" name="Shape 153"/>
          <p:cNvSpPr txBox="1"/>
          <p:nvPr/>
        </p:nvSpPr>
        <p:spPr>
          <a:xfrm>
            <a:off x="0" y="304800"/>
            <a:ext cx="9144000" cy="1066799"/>
          </a:xfrm>
          <a:prstGeom prst="rect">
            <a:avLst/>
          </a:prstGeom>
          <a:noFill/>
          <a:ln>
            <a:noFill/>
          </a:ln>
        </p:spPr>
        <p:txBody>
          <a:bodyPr lIns="91425" tIns="45700" rIns="91425" bIns="45700" anchor="t" anchorCtr="0">
            <a:noAutofit/>
          </a:bodyPr>
          <a:lstStyle/>
          <a:p>
            <a:pPr marL="273050" marR="0" lvl="0" indent="-273050" algn="ctr" rtl="0">
              <a:lnSpc>
                <a:spcPct val="100000"/>
              </a:lnSpc>
              <a:spcBef>
                <a:spcPts val="0"/>
              </a:spcBef>
              <a:spcAft>
                <a:spcPts val="0"/>
              </a:spcAft>
              <a:buClr>
                <a:schemeClr val="dk1"/>
              </a:buClr>
              <a:buSzPct val="25000"/>
              <a:buFont typeface="Constantia"/>
              <a:buNone/>
            </a:pPr>
            <a:r>
              <a:rPr lang="en-US" sz="5000" b="1" i="0" u="none" strike="noStrike" cap="none" baseline="0">
                <a:solidFill>
                  <a:schemeClr val="dk1"/>
                </a:solidFill>
                <a:latin typeface="Constantia"/>
                <a:ea typeface="Constantia"/>
                <a:cs typeface="Constantia"/>
                <a:sym typeface="Constantia"/>
              </a:rPr>
              <a:t>Making your kīhei</a:t>
            </a: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p:nvPr/>
        </p:nvSpPr>
        <p:spPr>
          <a:xfrm>
            <a:off x="0" y="1943100"/>
            <a:ext cx="9144000" cy="25542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onstantia"/>
              <a:buNone/>
            </a:pPr>
            <a:r>
              <a:rPr lang="en-US" sz="5000" b="1" i="0" u="none" strike="noStrike" cap="none" baseline="0">
                <a:solidFill>
                  <a:schemeClr val="dk1"/>
                </a:solidFill>
                <a:latin typeface="Constantia"/>
                <a:ea typeface="Constantia"/>
                <a:cs typeface="Constantia"/>
                <a:sym typeface="Constantia"/>
              </a:rPr>
              <a:t>See you in </a:t>
            </a:r>
          </a:p>
          <a:p>
            <a:pPr marL="0" marR="0" lvl="0" indent="0" algn="ctr" rtl="0">
              <a:lnSpc>
                <a:spcPct val="100000"/>
              </a:lnSpc>
              <a:spcBef>
                <a:spcPts val="600"/>
              </a:spcBef>
              <a:spcAft>
                <a:spcPts val="0"/>
              </a:spcAft>
              <a:buClr>
                <a:schemeClr val="dk1"/>
              </a:buClr>
              <a:buSzPct val="25000"/>
              <a:buFont typeface="Constantia"/>
              <a:buNone/>
            </a:pPr>
            <a:r>
              <a:rPr lang="en-US" sz="5000" b="1" i="0" u="none" strike="noStrike" cap="none" baseline="0">
                <a:solidFill>
                  <a:schemeClr val="dk1"/>
                </a:solidFill>
                <a:latin typeface="Constantia"/>
                <a:ea typeface="Constantia"/>
                <a:cs typeface="Constantia"/>
                <a:sym typeface="Constantia"/>
              </a:rPr>
              <a:t>Hilo, Hawaiʻi at the </a:t>
            </a:r>
          </a:p>
          <a:p>
            <a:pPr marL="0" marR="0" lvl="0" indent="0" algn="ctr" rtl="0">
              <a:lnSpc>
                <a:spcPct val="100000"/>
              </a:lnSpc>
              <a:spcBef>
                <a:spcPts val="600"/>
              </a:spcBef>
              <a:spcAft>
                <a:spcPts val="0"/>
              </a:spcAft>
              <a:buClr>
                <a:schemeClr val="dk1"/>
              </a:buClr>
              <a:buSzPct val="25000"/>
              <a:buFont typeface="Constantia"/>
              <a:buNone/>
            </a:pPr>
            <a:r>
              <a:rPr lang="en-US" sz="5000" b="1" i="0" u="none" strike="noStrike" cap="none" baseline="0">
                <a:solidFill>
                  <a:schemeClr val="dk1"/>
                </a:solidFill>
                <a:latin typeface="Constantia"/>
                <a:ea typeface="Constantia"/>
                <a:cs typeface="Constantia"/>
                <a:sym typeface="Constantia"/>
              </a:rPr>
              <a:t>Kīpaepae Kā Mauli Kuauli!</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p:nvPr/>
        </p:nvSpPr>
        <p:spPr>
          <a:xfrm>
            <a:off x="0" y="311200"/>
            <a:ext cx="9144000" cy="1708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onstantia"/>
              <a:buNone/>
            </a:pPr>
            <a:r>
              <a:rPr lang="en-US" sz="5000" b="1" i="0" u="none" strike="noStrike" cap="none" baseline="0">
                <a:solidFill>
                  <a:schemeClr val="dk1"/>
                </a:solidFill>
                <a:latin typeface="Constantia"/>
                <a:ea typeface="Constantia"/>
                <a:cs typeface="Constantia"/>
                <a:sym typeface="Constantia"/>
              </a:rPr>
              <a:t>Making Kīhei for </a:t>
            </a:r>
          </a:p>
          <a:p>
            <a:pPr marL="0" marR="0" lvl="0" indent="0" algn="ctr" rtl="0">
              <a:lnSpc>
                <a:spcPct val="100000"/>
              </a:lnSpc>
              <a:spcBef>
                <a:spcPts val="600"/>
              </a:spcBef>
              <a:spcAft>
                <a:spcPts val="0"/>
              </a:spcAft>
              <a:buClr>
                <a:schemeClr val="dk1"/>
              </a:buClr>
              <a:buSzPct val="25000"/>
              <a:buFont typeface="Constantia"/>
              <a:buNone/>
            </a:pPr>
            <a:r>
              <a:rPr lang="en-US" sz="5000" b="1" i="0" u="none" strike="noStrike" cap="none" baseline="0">
                <a:solidFill>
                  <a:schemeClr val="dk1"/>
                </a:solidFill>
                <a:latin typeface="Constantia"/>
                <a:ea typeface="Constantia"/>
                <a:cs typeface="Constantia"/>
                <a:sym typeface="Constantia"/>
              </a:rPr>
              <a:t>Kīpaepae Kā Mauli Kuauli</a:t>
            </a:r>
          </a:p>
        </p:txBody>
      </p:sp>
      <p:sp>
        <p:nvSpPr>
          <p:cNvPr id="71" name="Shape 71"/>
          <p:cNvSpPr txBox="1"/>
          <p:nvPr/>
        </p:nvSpPr>
        <p:spPr>
          <a:xfrm>
            <a:off x="457200" y="2641425"/>
            <a:ext cx="8229600" cy="44195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onstantia"/>
              <a:buNone/>
            </a:pPr>
            <a:r>
              <a:rPr lang="en-US" sz="3000">
                <a:solidFill>
                  <a:schemeClr val="dk1"/>
                </a:solidFill>
                <a:latin typeface="Constantia"/>
                <a:ea typeface="Constantia"/>
                <a:cs typeface="Constantia"/>
                <a:sym typeface="Constantia"/>
              </a:rPr>
              <a:t>W</a:t>
            </a:r>
            <a:r>
              <a:rPr lang="en-US" sz="3000" b="0" i="0" u="none" strike="noStrike" cap="none" baseline="0">
                <a:solidFill>
                  <a:schemeClr val="dk1"/>
                </a:solidFill>
                <a:latin typeface="Constantia"/>
                <a:ea typeface="Constantia"/>
                <a:cs typeface="Constantia"/>
                <a:sym typeface="Constantia"/>
              </a:rPr>
              <a:t>orkshops and resources are currently being coordinated on each island to help prepare conference participants for the Kīpaepae Kā Mauli Kuauli. </a:t>
            </a:r>
          </a:p>
          <a:p>
            <a:pPr marL="0" marR="0" lvl="0" indent="0" algn="ctr" rtl="0">
              <a:lnSpc>
                <a:spcPct val="100000"/>
              </a:lnSpc>
              <a:spcBef>
                <a:spcPts val="0"/>
              </a:spcBef>
              <a:spcAft>
                <a:spcPts val="0"/>
              </a:spcAft>
              <a:buClr>
                <a:schemeClr val="dk1"/>
              </a:buClr>
              <a:buFont typeface="Constantia"/>
              <a:buNone/>
            </a:pPr>
            <a:endParaRPr sz="3000">
              <a:solidFill>
                <a:schemeClr val="dk1"/>
              </a:solidFill>
              <a:latin typeface="Constantia"/>
              <a:ea typeface="Constantia"/>
              <a:cs typeface="Constantia"/>
              <a:sym typeface="Constantia"/>
            </a:endParaRPr>
          </a:p>
          <a:p>
            <a:pPr marL="0" marR="0" lvl="0" indent="0" algn="ctr" rtl="0">
              <a:lnSpc>
                <a:spcPct val="100000"/>
              </a:lnSpc>
              <a:spcBef>
                <a:spcPts val="0"/>
              </a:spcBef>
              <a:spcAft>
                <a:spcPts val="0"/>
              </a:spcAft>
              <a:buClr>
                <a:schemeClr val="dk1"/>
              </a:buClr>
              <a:buSzPct val="25000"/>
              <a:buFont typeface="Constantia"/>
              <a:buNone/>
            </a:pPr>
            <a:r>
              <a:rPr lang="en-US" sz="3000" b="0" i="0" u="none" strike="noStrike" cap="none" baseline="0">
                <a:solidFill>
                  <a:schemeClr val="dk1"/>
                </a:solidFill>
                <a:latin typeface="Constantia"/>
                <a:ea typeface="Constantia"/>
                <a:cs typeface="Constantia"/>
                <a:sym typeface="Constantia"/>
              </a:rPr>
              <a:t>The following slides provide some basic information about making kīhei</a:t>
            </a:r>
            <a:r>
              <a:rPr lang="en-US" sz="3000">
                <a:solidFill>
                  <a:schemeClr val="dk1"/>
                </a:solidFill>
                <a:latin typeface="Constantia"/>
                <a:ea typeface="Constantia"/>
                <a:cs typeface="Constantia"/>
                <a:sym typeface="Constantia"/>
              </a:rPr>
              <a:t>...</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Shape 76"/>
          <p:cNvPicPr preferRelativeResize="0"/>
          <p:nvPr/>
        </p:nvPicPr>
        <p:blipFill>
          <a:blip r:embed="rId3">
            <a:alphaModFix/>
          </a:blip>
          <a:stretch>
            <a:fillRect/>
          </a:stretch>
        </p:blipFill>
        <p:spPr>
          <a:xfrm>
            <a:off x="962151" y="1662549"/>
            <a:ext cx="7175823" cy="4775723"/>
          </a:xfrm>
          <a:prstGeom prst="rect">
            <a:avLst/>
          </a:prstGeom>
          <a:noFill/>
          <a:ln w="38100" cap="flat" cmpd="sng">
            <a:solidFill>
              <a:srgbClr val="000000"/>
            </a:solidFill>
            <a:prstDash val="solid"/>
            <a:round/>
            <a:headEnd type="none" w="med" len="med"/>
            <a:tailEnd type="none" w="med" len="med"/>
          </a:ln>
        </p:spPr>
      </p:pic>
      <p:sp>
        <p:nvSpPr>
          <p:cNvPr id="77" name="Shape 77"/>
          <p:cNvSpPr txBox="1"/>
          <p:nvPr/>
        </p:nvSpPr>
        <p:spPr>
          <a:xfrm>
            <a:off x="0" y="304800"/>
            <a:ext cx="9144000" cy="1066799"/>
          </a:xfrm>
          <a:prstGeom prst="rect">
            <a:avLst/>
          </a:prstGeom>
          <a:noFill/>
          <a:ln>
            <a:noFill/>
          </a:ln>
        </p:spPr>
        <p:txBody>
          <a:bodyPr lIns="91425" tIns="45700" rIns="91425" bIns="45700" anchor="t" anchorCtr="0">
            <a:noAutofit/>
          </a:bodyPr>
          <a:lstStyle/>
          <a:p>
            <a:pPr marL="273050" marR="0" lvl="0" indent="-273050" algn="ctr" rtl="0">
              <a:lnSpc>
                <a:spcPct val="100000"/>
              </a:lnSpc>
              <a:spcBef>
                <a:spcPts val="0"/>
              </a:spcBef>
              <a:spcAft>
                <a:spcPts val="0"/>
              </a:spcAft>
              <a:buClr>
                <a:schemeClr val="dk1"/>
              </a:buClr>
              <a:buSzPct val="25000"/>
              <a:buFont typeface="Constantia"/>
              <a:buNone/>
            </a:pPr>
            <a:r>
              <a:rPr lang="en-US" sz="5000" b="1" i="0" u="none" strike="noStrike" cap="none" baseline="0">
                <a:solidFill>
                  <a:schemeClr val="dk1"/>
                </a:solidFill>
                <a:latin typeface="Constantia"/>
                <a:ea typeface="Constantia"/>
                <a:cs typeface="Constantia"/>
                <a:sym typeface="Constantia"/>
              </a:rPr>
              <a:t>What is a kīhei?</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p:nvPr/>
        </p:nvSpPr>
        <p:spPr>
          <a:xfrm>
            <a:off x="0" y="2420350"/>
            <a:ext cx="9144000" cy="18288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onstantia"/>
              <a:buNone/>
            </a:pPr>
            <a:r>
              <a:rPr lang="en-US" sz="3000" i="1">
                <a:solidFill>
                  <a:schemeClr val="dk1"/>
                </a:solidFill>
                <a:latin typeface="Constantia"/>
                <a:ea typeface="Constantia"/>
                <a:cs typeface="Constantia"/>
                <a:sym typeface="Constantia"/>
              </a:rPr>
              <a:t>Shawl, cape, afghan; cloak of makaloa matting; rectangular tapa garment worn over one shoulder and tied in a knot; bed covering; to wear a kīhei. </a:t>
            </a:r>
          </a:p>
        </p:txBody>
      </p:sp>
      <p:sp>
        <p:nvSpPr>
          <p:cNvPr id="83" name="Shape 83"/>
          <p:cNvSpPr txBox="1"/>
          <p:nvPr/>
        </p:nvSpPr>
        <p:spPr>
          <a:xfrm>
            <a:off x="50" y="1155250"/>
            <a:ext cx="9144000" cy="1265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Constantia"/>
              <a:buNone/>
            </a:pPr>
            <a:endParaRPr sz="3000">
              <a:solidFill>
                <a:schemeClr val="dk1"/>
              </a:solidFill>
              <a:latin typeface="Constantia"/>
              <a:ea typeface="Constantia"/>
              <a:cs typeface="Constantia"/>
              <a:sym typeface="Constantia"/>
            </a:endParaRPr>
          </a:p>
          <a:p>
            <a:pPr marL="0" marR="0" lvl="0" indent="0" algn="ctr" rtl="0">
              <a:lnSpc>
                <a:spcPct val="100000"/>
              </a:lnSpc>
              <a:spcBef>
                <a:spcPts val="0"/>
              </a:spcBef>
              <a:spcAft>
                <a:spcPts val="0"/>
              </a:spcAft>
              <a:buClr>
                <a:schemeClr val="dk1"/>
              </a:buClr>
              <a:buSzPct val="25000"/>
              <a:buFont typeface="Constantia"/>
              <a:buNone/>
            </a:pPr>
            <a:r>
              <a:rPr lang="en-US" sz="3000">
                <a:solidFill>
                  <a:schemeClr val="dk1"/>
                </a:solidFill>
                <a:latin typeface="Constantia"/>
                <a:ea typeface="Constantia"/>
                <a:cs typeface="Constantia"/>
                <a:sym typeface="Constantia"/>
              </a:rPr>
              <a:t>Hawaiian Dictionary (Pukui &amp; Elbert) Definition:</a:t>
            </a:r>
          </a:p>
          <a:p>
            <a:pPr marL="0" marR="0" lvl="0" indent="0" algn="ctr" rtl="0">
              <a:lnSpc>
                <a:spcPct val="100000"/>
              </a:lnSpc>
              <a:spcBef>
                <a:spcPts val="0"/>
              </a:spcBef>
              <a:spcAft>
                <a:spcPts val="0"/>
              </a:spcAft>
              <a:buClr>
                <a:schemeClr val="dk1"/>
              </a:buClr>
              <a:buFont typeface="Constantia"/>
              <a:buNone/>
            </a:pPr>
            <a:endParaRPr sz="3000">
              <a:solidFill>
                <a:schemeClr val="dk1"/>
              </a:solidFill>
              <a:latin typeface="Constantia"/>
              <a:ea typeface="Constantia"/>
              <a:cs typeface="Constantia"/>
              <a:sym typeface="Constantia"/>
            </a:endParaRPr>
          </a:p>
        </p:txBody>
      </p:sp>
      <p:pic>
        <p:nvPicPr>
          <p:cNvPr id="84" name="Shape 84"/>
          <p:cNvPicPr preferRelativeResize="0"/>
          <p:nvPr/>
        </p:nvPicPr>
        <p:blipFill rotWithShape="1">
          <a:blip r:embed="rId3">
            <a:alphaModFix/>
          </a:blip>
          <a:srcRect l="7535" t="8861" r="9840" b="11949"/>
          <a:stretch/>
        </p:blipFill>
        <p:spPr>
          <a:xfrm>
            <a:off x="381000" y="4282175"/>
            <a:ext cx="1925173" cy="2271027"/>
          </a:xfrm>
          <a:prstGeom prst="rect">
            <a:avLst/>
          </a:prstGeom>
          <a:noFill/>
          <a:ln w="38100" cap="flat" cmpd="sng">
            <a:solidFill>
              <a:srgbClr val="000000"/>
            </a:solidFill>
            <a:prstDash val="solid"/>
            <a:round/>
            <a:headEnd type="none" w="med" len="med"/>
            <a:tailEnd type="none" w="med" len="med"/>
          </a:ln>
        </p:spPr>
      </p:pic>
      <p:pic>
        <p:nvPicPr>
          <p:cNvPr id="85" name="Shape 85"/>
          <p:cNvPicPr preferRelativeResize="0"/>
          <p:nvPr/>
        </p:nvPicPr>
        <p:blipFill rotWithShape="1">
          <a:blip r:embed="rId4">
            <a:alphaModFix amt="84000"/>
          </a:blip>
          <a:srcRect b="5105"/>
          <a:stretch/>
        </p:blipFill>
        <p:spPr>
          <a:xfrm>
            <a:off x="2751312" y="4267800"/>
            <a:ext cx="3641374" cy="2299776"/>
          </a:xfrm>
          <a:prstGeom prst="rect">
            <a:avLst/>
          </a:prstGeom>
          <a:noFill/>
          <a:ln w="38100" cap="flat" cmpd="sng">
            <a:solidFill>
              <a:srgbClr val="000000"/>
            </a:solidFill>
            <a:prstDash val="solid"/>
            <a:round/>
            <a:headEnd type="none" w="med" len="med"/>
            <a:tailEnd type="none" w="med" len="med"/>
          </a:ln>
        </p:spPr>
      </p:pic>
      <p:pic>
        <p:nvPicPr>
          <p:cNvPr id="86" name="Shape 86"/>
          <p:cNvPicPr preferRelativeResize="0"/>
          <p:nvPr/>
        </p:nvPicPr>
        <p:blipFill rotWithShape="1">
          <a:blip r:embed="rId5">
            <a:alphaModFix/>
          </a:blip>
          <a:srcRect l="18913" t="13265" r="36150" b="7770"/>
          <a:stretch/>
        </p:blipFill>
        <p:spPr>
          <a:xfrm>
            <a:off x="6837825" y="4282175"/>
            <a:ext cx="1925176" cy="2271023"/>
          </a:xfrm>
          <a:prstGeom prst="rect">
            <a:avLst/>
          </a:prstGeom>
          <a:noFill/>
          <a:ln w="38100" cap="flat" cmpd="sng">
            <a:solidFill>
              <a:srgbClr val="000000"/>
            </a:solidFill>
            <a:prstDash val="solid"/>
            <a:round/>
            <a:headEnd type="none" w="med" len="med"/>
            <a:tailEnd type="none" w="med" len="med"/>
          </a:ln>
        </p:spPr>
      </p:pic>
      <p:sp>
        <p:nvSpPr>
          <p:cNvPr id="87" name="Shape 87"/>
          <p:cNvSpPr txBox="1"/>
          <p:nvPr/>
        </p:nvSpPr>
        <p:spPr>
          <a:xfrm>
            <a:off x="0" y="304800"/>
            <a:ext cx="9144000" cy="1066799"/>
          </a:xfrm>
          <a:prstGeom prst="rect">
            <a:avLst/>
          </a:prstGeom>
          <a:noFill/>
          <a:ln>
            <a:noFill/>
          </a:ln>
        </p:spPr>
        <p:txBody>
          <a:bodyPr lIns="91425" tIns="45700" rIns="91425" bIns="45700" anchor="t" anchorCtr="0">
            <a:noAutofit/>
          </a:bodyPr>
          <a:lstStyle/>
          <a:p>
            <a:pPr marL="273050" marR="0" lvl="0" indent="-273050" algn="ctr" rtl="0">
              <a:lnSpc>
                <a:spcPct val="100000"/>
              </a:lnSpc>
              <a:spcBef>
                <a:spcPts val="0"/>
              </a:spcBef>
              <a:spcAft>
                <a:spcPts val="0"/>
              </a:spcAft>
              <a:buClr>
                <a:schemeClr val="dk1"/>
              </a:buClr>
              <a:buSzPct val="25000"/>
              <a:buFont typeface="Constantia"/>
              <a:buNone/>
            </a:pPr>
            <a:r>
              <a:rPr lang="en-US" sz="5000" b="1" i="0" u="none" strike="noStrike" cap="none" baseline="0">
                <a:solidFill>
                  <a:schemeClr val="dk1"/>
                </a:solidFill>
                <a:latin typeface="Constantia"/>
                <a:ea typeface="Constantia"/>
                <a:cs typeface="Constantia"/>
                <a:sym typeface="Constantia"/>
              </a:rPr>
              <a:t>What is a kīhei?</a:t>
            </a: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p:nvPr/>
        </p:nvSpPr>
        <p:spPr>
          <a:xfrm>
            <a:off x="0" y="304800"/>
            <a:ext cx="9144000" cy="1066799"/>
          </a:xfrm>
          <a:prstGeom prst="rect">
            <a:avLst/>
          </a:prstGeom>
          <a:noFill/>
          <a:ln>
            <a:noFill/>
          </a:ln>
        </p:spPr>
        <p:txBody>
          <a:bodyPr lIns="91425" tIns="45700" rIns="91425" bIns="45700" anchor="t" anchorCtr="0">
            <a:noAutofit/>
          </a:bodyPr>
          <a:lstStyle/>
          <a:p>
            <a:pPr marL="273050" marR="0" lvl="0" indent="-273050" algn="ctr" rtl="0">
              <a:lnSpc>
                <a:spcPct val="100000"/>
              </a:lnSpc>
              <a:spcBef>
                <a:spcPts val="0"/>
              </a:spcBef>
              <a:spcAft>
                <a:spcPts val="0"/>
              </a:spcAft>
              <a:buClr>
                <a:schemeClr val="dk1"/>
              </a:buClr>
              <a:buSzPct val="25000"/>
              <a:buFont typeface="Constantia"/>
              <a:buNone/>
            </a:pPr>
            <a:r>
              <a:rPr lang="en-US" sz="5000" b="1" i="0" u="none" strike="noStrike" cap="none" baseline="0">
                <a:solidFill>
                  <a:schemeClr val="dk1"/>
                </a:solidFill>
                <a:latin typeface="Constantia"/>
                <a:ea typeface="Constantia"/>
                <a:cs typeface="Constantia"/>
                <a:sym typeface="Constantia"/>
              </a:rPr>
              <a:t>What is a kīhei?</a:t>
            </a:r>
          </a:p>
        </p:txBody>
      </p:sp>
      <p:sp>
        <p:nvSpPr>
          <p:cNvPr id="93" name="Shape 93"/>
          <p:cNvSpPr txBox="1"/>
          <p:nvPr/>
        </p:nvSpPr>
        <p:spPr>
          <a:xfrm>
            <a:off x="0" y="4996875"/>
            <a:ext cx="9144000" cy="16130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onstantia"/>
              <a:buNone/>
            </a:pPr>
            <a:r>
              <a:rPr lang="en-US" sz="3000">
                <a:solidFill>
                  <a:schemeClr val="dk1"/>
                </a:solidFill>
                <a:latin typeface="Constantia"/>
                <a:ea typeface="Constantia"/>
                <a:cs typeface="Constantia"/>
                <a:sym typeface="Constantia"/>
              </a:rPr>
              <a:t>During an event in which kīhei are worn, we look to “ensnare” &amp; provide direction for the focus, energy and intent of the the group in that moment.</a:t>
            </a:r>
          </a:p>
        </p:txBody>
      </p:sp>
      <p:graphicFrame>
        <p:nvGraphicFramePr>
          <p:cNvPr id="94" name="Shape 94"/>
          <p:cNvGraphicFramePr/>
          <p:nvPr/>
        </p:nvGraphicFramePr>
        <p:xfrm>
          <a:off x="1242650" y="3275736"/>
          <a:ext cx="7010400" cy="1401750"/>
        </p:xfrm>
        <a:graphic>
          <a:graphicData uri="http://schemas.openxmlformats.org/drawingml/2006/table">
            <a:tbl>
              <a:tblPr>
                <a:noFill/>
                <a:tableStyleId>{7B5D69B4-292C-4963-A270-40CD65477201}</a:tableStyleId>
              </a:tblPr>
              <a:tblGrid>
                <a:gridCol w="1489075"/>
                <a:gridCol w="5521325"/>
              </a:tblGrid>
              <a:tr h="700075">
                <a:tc>
                  <a:txBody>
                    <a:bodyPr/>
                    <a:lstStyle/>
                    <a:p>
                      <a:pPr marL="0" marR="0" lvl="0" indent="0" algn="l" rtl="0">
                        <a:lnSpc>
                          <a:spcPct val="100000"/>
                        </a:lnSpc>
                        <a:spcBef>
                          <a:spcPts val="0"/>
                        </a:spcBef>
                        <a:spcAft>
                          <a:spcPts val="0"/>
                        </a:spcAft>
                        <a:buClr>
                          <a:schemeClr val="dk1"/>
                        </a:buClr>
                        <a:buSzPct val="25000"/>
                        <a:buFont typeface="Constantia"/>
                        <a:buNone/>
                      </a:pPr>
                      <a:r>
                        <a:rPr lang="en-US" sz="3000" b="1">
                          <a:solidFill>
                            <a:schemeClr val="dk1"/>
                          </a:solidFill>
                          <a:latin typeface="Constantia"/>
                          <a:ea typeface="Constantia"/>
                          <a:cs typeface="Constantia"/>
                          <a:sym typeface="Constantia"/>
                        </a:rPr>
                        <a:t>  </a:t>
                      </a:r>
                      <a:r>
                        <a:rPr lang="en-US" sz="3000" b="1" i="0" u="none" strike="noStrike" cap="none" baseline="0">
                          <a:solidFill>
                            <a:schemeClr val="dk1"/>
                          </a:solidFill>
                          <a:latin typeface="Constantia"/>
                          <a:ea typeface="Constantia"/>
                          <a:cs typeface="Constantia"/>
                          <a:sym typeface="Constantia"/>
                        </a:rPr>
                        <a:t>kī</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onstantia"/>
                        <a:buNone/>
                      </a:pPr>
                      <a:r>
                        <a:rPr lang="en-US" sz="3000" i="1">
                          <a:solidFill>
                            <a:schemeClr val="dk1"/>
                          </a:solidFill>
                          <a:latin typeface="Constantia"/>
                          <a:ea typeface="Constantia"/>
                          <a:cs typeface="Constantia"/>
                          <a:sym typeface="Constantia"/>
                        </a:rPr>
                        <a:t>   </a:t>
                      </a:r>
                      <a:r>
                        <a:rPr lang="en-US" sz="3000" b="0" i="1" u="none" strike="noStrike" cap="none" baseline="0">
                          <a:solidFill>
                            <a:schemeClr val="dk1"/>
                          </a:solidFill>
                          <a:latin typeface="Constantia"/>
                          <a:ea typeface="Constantia"/>
                          <a:cs typeface="Constantia"/>
                          <a:sym typeface="Constantia"/>
                        </a:rPr>
                        <a:t>an intensifying prefix</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01675">
                <a:tc>
                  <a:txBody>
                    <a:bodyPr/>
                    <a:lstStyle/>
                    <a:p>
                      <a:pPr marL="0" marR="0" lvl="0" indent="0" algn="l" rtl="0">
                        <a:lnSpc>
                          <a:spcPct val="100000"/>
                        </a:lnSpc>
                        <a:spcBef>
                          <a:spcPts val="0"/>
                        </a:spcBef>
                        <a:spcAft>
                          <a:spcPts val="0"/>
                        </a:spcAft>
                        <a:buClr>
                          <a:schemeClr val="dk1"/>
                        </a:buClr>
                        <a:buSzPct val="25000"/>
                        <a:buFont typeface="Constantia"/>
                        <a:buNone/>
                      </a:pPr>
                      <a:r>
                        <a:rPr lang="en-US" sz="3000" b="1">
                          <a:solidFill>
                            <a:schemeClr val="dk1"/>
                          </a:solidFill>
                          <a:latin typeface="Constantia"/>
                          <a:ea typeface="Constantia"/>
                          <a:cs typeface="Constantia"/>
                          <a:sym typeface="Constantia"/>
                        </a:rPr>
                        <a:t>  </a:t>
                      </a:r>
                      <a:r>
                        <a:rPr lang="en-US" sz="3000" b="1" i="0" u="none" strike="noStrike" cap="none" baseline="0">
                          <a:solidFill>
                            <a:schemeClr val="dk1"/>
                          </a:solidFill>
                          <a:latin typeface="Constantia"/>
                          <a:ea typeface="Constantia"/>
                          <a:cs typeface="Constantia"/>
                          <a:sym typeface="Constantia"/>
                        </a:rPr>
                        <a:t>hei</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onstantia"/>
                        <a:buNone/>
                      </a:pPr>
                      <a:r>
                        <a:rPr lang="en-US" sz="3000" i="1">
                          <a:solidFill>
                            <a:schemeClr val="dk1"/>
                          </a:solidFill>
                          <a:latin typeface="Constantia"/>
                          <a:ea typeface="Constantia"/>
                          <a:cs typeface="Constantia"/>
                          <a:sym typeface="Constantia"/>
                        </a:rPr>
                        <a:t>   </a:t>
                      </a:r>
                      <a:r>
                        <a:rPr lang="en-US" sz="3000" b="0" i="1" u="none" strike="noStrike" cap="none" baseline="0">
                          <a:solidFill>
                            <a:schemeClr val="dk1"/>
                          </a:solidFill>
                          <a:latin typeface="Constantia"/>
                          <a:ea typeface="Constantia"/>
                          <a:cs typeface="Constantia"/>
                          <a:sym typeface="Constantia"/>
                        </a:rPr>
                        <a:t>to ensnare</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95" name="Shape 95"/>
          <p:cNvSpPr txBox="1"/>
          <p:nvPr/>
        </p:nvSpPr>
        <p:spPr>
          <a:xfrm>
            <a:off x="0" y="1039650"/>
            <a:ext cx="9144000" cy="1401600"/>
          </a:xfrm>
          <a:prstGeom prst="rect">
            <a:avLst/>
          </a:prstGeom>
          <a:noFill/>
          <a:ln>
            <a:noFill/>
          </a:ln>
        </p:spPr>
        <p:txBody>
          <a:bodyPr lIns="91425" tIns="45700" rIns="91425" bIns="45700" anchor="t" anchorCtr="0">
            <a:noAutofit/>
          </a:bodyPr>
          <a:lstStyle/>
          <a:p>
            <a:pPr marL="273050" marR="0" lvl="0" indent="-273050" algn="ctr" rtl="0">
              <a:lnSpc>
                <a:spcPct val="100000"/>
              </a:lnSpc>
              <a:spcBef>
                <a:spcPts val="0"/>
              </a:spcBef>
              <a:spcAft>
                <a:spcPts val="0"/>
              </a:spcAft>
              <a:buClr>
                <a:schemeClr val="dk1"/>
              </a:buClr>
              <a:buFont typeface="Constantia"/>
              <a:buNone/>
            </a:pPr>
            <a:endParaRPr sz="3000" i="1">
              <a:solidFill>
                <a:schemeClr val="dk1"/>
              </a:solidFill>
              <a:latin typeface="Constantia"/>
              <a:ea typeface="Constantia"/>
              <a:cs typeface="Constantia"/>
              <a:sym typeface="Constantia"/>
            </a:endParaRPr>
          </a:p>
          <a:p>
            <a:pPr marL="273050" marR="0" lvl="0" indent="-273050" algn="ctr" rtl="0">
              <a:lnSpc>
                <a:spcPct val="100000"/>
              </a:lnSpc>
              <a:spcBef>
                <a:spcPts val="0"/>
              </a:spcBef>
              <a:spcAft>
                <a:spcPts val="0"/>
              </a:spcAft>
              <a:buClr>
                <a:schemeClr val="dk1"/>
              </a:buClr>
              <a:buSzPct val="25000"/>
              <a:buFont typeface="Constantia"/>
              <a:buNone/>
            </a:pPr>
            <a:r>
              <a:rPr lang="en-US" sz="3000" i="1">
                <a:solidFill>
                  <a:schemeClr val="dk1"/>
                </a:solidFill>
                <a:latin typeface="Constantia"/>
                <a:ea typeface="Constantia"/>
                <a:cs typeface="Constantia"/>
                <a:sym typeface="Constantia"/>
              </a:rPr>
              <a:t>ʻŌlelo Hawaiʻi : The language itself provides insight to Hawaiian pedagogy, thought processes, and environmental kinship.</a:t>
            </a: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p:nvPr/>
        </p:nvSpPr>
        <p:spPr>
          <a:xfrm>
            <a:off x="0" y="304800"/>
            <a:ext cx="9144000" cy="1066799"/>
          </a:xfrm>
          <a:prstGeom prst="rect">
            <a:avLst/>
          </a:prstGeom>
          <a:noFill/>
          <a:ln>
            <a:noFill/>
          </a:ln>
        </p:spPr>
        <p:txBody>
          <a:bodyPr lIns="91425" tIns="45700" rIns="91425" bIns="45700" anchor="t" anchorCtr="0">
            <a:noAutofit/>
          </a:bodyPr>
          <a:lstStyle/>
          <a:p>
            <a:pPr marL="273050" marR="0" lvl="0" indent="-273050" algn="ctr" rtl="0">
              <a:lnSpc>
                <a:spcPct val="100000"/>
              </a:lnSpc>
              <a:spcBef>
                <a:spcPts val="0"/>
              </a:spcBef>
              <a:spcAft>
                <a:spcPts val="0"/>
              </a:spcAft>
              <a:buClr>
                <a:schemeClr val="dk1"/>
              </a:buClr>
              <a:buSzPct val="25000"/>
              <a:buFont typeface="Constantia"/>
              <a:buNone/>
            </a:pPr>
            <a:r>
              <a:rPr lang="en-US" sz="5000" b="1" i="0" u="none" strike="noStrike" cap="none" baseline="0">
                <a:solidFill>
                  <a:schemeClr val="dk1"/>
                </a:solidFill>
                <a:latin typeface="Constantia"/>
                <a:ea typeface="Constantia"/>
                <a:cs typeface="Constantia"/>
                <a:sym typeface="Constantia"/>
              </a:rPr>
              <a:t>What is a kīhei?</a:t>
            </a:r>
          </a:p>
        </p:txBody>
      </p:sp>
      <p:pic>
        <p:nvPicPr>
          <p:cNvPr id="101" name="Shape 101"/>
          <p:cNvPicPr preferRelativeResize="0"/>
          <p:nvPr/>
        </p:nvPicPr>
        <p:blipFill rotWithShape="1">
          <a:blip r:embed="rId3">
            <a:alphaModFix amt="88000"/>
          </a:blip>
          <a:srcRect l="12585" r="23496" b="18870"/>
          <a:stretch/>
        </p:blipFill>
        <p:spPr>
          <a:xfrm>
            <a:off x="2908400" y="1524000"/>
            <a:ext cx="5854602" cy="4937150"/>
          </a:xfrm>
          <a:prstGeom prst="rect">
            <a:avLst/>
          </a:prstGeom>
          <a:noFill/>
          <a:ln w="38100" cap="flat" cmpd="sng">
            <a:solidFill>
              <a:srgbClr val="000000"/>
            </a:solidFill>
            <a:prstDash val="solid"/>
            <a:round/>
            <a:headEnd type="none" w="med" len="med"/>
            <a:tailEnd type="none" w="med" len="med"/>
          </a:ln>
        </p:spPr>
      </p:pic>
      <p:sp>
        <p:nvSpPr>
          <p:cNvPr id="102" name="Shape 102"/>
          <p:cNvSpPr txBox="1"/>
          <p:nvPr/>
        </p:nvSpPr>
        <p:spPr>
          <a:xfrm>
            <a:off x="228600" y="1371600"/>
            <a:ext cx="2266500" cy="4800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onstantia"/>
              <a:buNone/>
            </a:pPr>
            <a:r>
              <a:rPr lang="en-US" sz="3000">
                <a:solidFill>
                  <a:schemeClr val="dk1"/>
                </a:solidFill>
                <a:latin typeface="Constantia"/>
                <a:ea typeface="Constantia"/>
                <a:cs typeface="Constantia"/>
                <a:sym typeface="Constantia"/>
              </a:rPr>
              <a:t>For the Kīpaepae Kā Mauli Kuauli the </a:t>
            </a:r>
            <a:r>
              <a:rPr lang="en-US" sz="3000" b="0" i="0" u="none" strike="noStrike" cap="none" baseline="0">
                <a:solidFill>
                  <a:schemeClr val="dk1"/>
                </a:solidFill>
                <a:latin typeface="Constantia"/>
                <a:ea typeface="Constantia"/>
                <a:cs typeface="Constantia"/>
                <a:sym typeface="Constantia"/>
              </a:rPr>
              <a:t>kīhei </a:t>
            </a:r>
            <a:r>
              <a:rPr lang="en-US" sz="3000">
                <a:solidFill>
                  <a:schemeClr val="dk1"/>
                </a:solidFill>
                <a:latin typeface="Constantia"/>
                <a:ea typeface="Constantia"/>
                <a:cs typeface="Constantia"/>
                <a:sym typeface="Constantia"/>
              </a:rPr>
              <a:t>will be used as</a:t>
            </a:r>
            <a:r>
              <a:rPr lang="en-US" sz="3000" b="0" i="0" u="none" strike="noStrike" cap="none" baseline="0">
                <a:solidFill>
                  <a:schemeClr val="dk1"/>
                </a:solidFill>
                <a:latin typeface="Constantia"/>
                <a:ea typeface="Constantia"/>
                <a:cs typeface="Constantia"/>
                <a:sym typeface="Constantia"/>
              </a:rPr>
              <a:t> a traditional ceremonial garment to cover the upper body</a:t>
            </a:r>
            <a:r>
              <a:rPr lang="en-US" sz="3000">
                <a:solidFill>
                  <a:schemeClr val="dk1"/>
                </a:solidFill>
                <a:latin typeface="Constantia"/>
                <a:ea typeface="Constantia"/>
                <a:cs typeface="Constantia"/>
                <a:sym typeface="Constantia"/>
              </a:rPr>
              <a:t>. </a:t>
            </a: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p:nvPr/>
        </p:nvSpPr>
        <p:spPr>
          <a:xfrm>
            <a:off x="-31950" y="221650"/>
            <a:ext cx="9207899" cy="1918200"/>
          </a:xfrm>
          <a:prstGeom prst="rect">
            <a:avLst/>
          </a:prstGeom>
          <a:noFill/>
          <a:ln>
            <a:noFill/>
          </a:ln>
        </p:spPr>
        <p:txBody>
          <a:bodyPr lIns="91425" tIns="91425" rIns="91425" bIns="91425" anchor="t" anchorCtr="0">
            <a:noAutofit/>
          </a:bodyPr>
          <a:lstStyle/>
          <a:p>
            <a:pPr algn="ctr">
              <a:spcBef>
                <a:spcPts val="0"/>
              </a:spcBef>
              <a:buNone/>
            </a:pPr>
            <a:r>
              <a:rPr lang="en-US" sz="5000" b="1">
                <a:latin typeface="Constantia"/>
                <a:ea typeface="Constantia"/>
                <a:cs typeface="Constantia"/>
                <a:sym typeface="Constantia"/>
              </a:rPr>
              <a:t>Things to consider when making your kīhei...</a:t>
            </a:r>
          </a:p>
        </p:txBody>
      </p:sp>
      <p:pic>
        <p:nvPicPr>
          <p:cNvPr id="108" name="Shape 108"/>
          <p:cNvPicPr preferRelativeResize="0"/>
          <p:nvPr/>
        </p:nvPicPr>
        <p:blipFill rotWithShape="1">
          <a:blip r:embed="rId3">
            <a:alphaModFix/>
          </a:blip>
          <a:srcRect b="18039"/>
          <a:stretch/>
        </p:blipFill>
        <p:spPr>
          <a:xfrm>
            <a:off x="578581" y="2094625"/>
            <a:ext cx="7991649" cy="4359350"/>
          </a:xfrm>
          <a:prstGeom prst="rect">
            <a:avLst/>
          </a:prstGeom>
          <a:noFill/>
          <a:ln w="38100" cap="flat" cmpd="sng">
            <a:solidFill>
              <a:srgbClr val="000000"/>
            </a:solidFill>
            <a:prstDash val="solid"/>
            <a:round/>
            <a:headEnd type="none" w="med" len="med"/>
            <a:tailEnd type="none" w="med" len="med"/>
          </a:ln>
        </p:spPr>
      </p:pic>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Shape 113"/>
          <p:cNvPicPr preferRelativeResize="0"/>
          <p:nvPr/>
        </p:nvPicPr>
        <p:blipFill rotWithShape="1">
          <a:blip r:embed="rId3">
            <a:alphaModFix amt="15000"/>
          </a:blip>
          <a:srcRect b="9934"/>
          <a:stretch/>
        </p:blipFill>
        <p:spPr>
          <a:xfrm>
            <a:off x="-19725" y="1376800"/>
            <a:ext cx="9144002" cy="5481198"/>
          </a:xfrm>
          <a:prstGeom prst="rect">
            <a:avLst/>
          </a:prstGeom>
          <a:noFill/>
          <a:ln>
            <a:noFill/>
          </a:ln>
        </p:spPr>
      </p:pic>
      <p:sp>
        <p:nvSpPr>
          <p:cNvPr id="114" name="Shape 114"/>
          <p:cNvSpPr txBox="1"/>
          <p:nvPr/>
        </p:nvSpPr>
        <p:spPr>
          <a:xfrm>
            <a:off x="0" y="304800"/>
            <a:ext cx="9144000" cy="1066799"/>
          </a:xfrm>
          <a:prstGeom prst="rect">
            <a:avLst/>
          </a:prstGeom>
          <a:noFill/>
          <a:ln>
            <a:noFill/>
          </a:ln>
        </p:spPr>
        <p:txBody>
          <a:bodyPr lIns="91425" tIns="45700" rIns="91425" bIns="45700" anchor="t" anchorCtr="0">
            <a:noAutofit/>
          </a:bodyPr>
          <a:lstStyle/>
          <a:p>
            <a:pPr marL="273050" marR="0" lvl="0" indent="-273050" algn="ctr" rtl="0">
              <a:lnSpc>
                <a:spcPct val="100000"/>
              </a:lnSpc>
              <a:spcBef>
                <a:spcPts val="0"/>
              </a:spcBef>
              <a:spcAft>
                <a:spcPts val="0"/>
              </a:spcAft>
              <a:buClr>
                <a:schemeClr val="dk1"/>
              </a:buClr>
              <a:buSzPct val="25000"/>
              <a:buFont typeface="Constantia"/>
              <a:buNone/>
            </a:pPr>
            <a:r>
              <a:rPr lang="en-US" sz="5000" b="1" i="0" u="none" strike="noStrike" cap="none" baseline="0">
                <a:solidFill>
                  <a:schemeClr val="dk1"/>
                </a:solidFill>
                <a:latin typeface="Constantia"/>
                <a:ea typeface="Constantia"/>
                <a:cs typeface="Constantia"/>
                <a:sym typeface="Constantia"/>
              </a:rPr>
              <a:t>Components of a kīhei</a:t>
            </a:r>
          </a:p>
        </p:txBody>
      </p:sp>
      <p:graphicFrame>
        <p:nvGraphicFramePr>
          <p:cNvPr id="115" name="Shape 115"/>
          <p:cNvGraphicFramePr/>
          <p:nvPr/>
        </p:nvGraphicFramePr>
        <p:xfrm>
          <a:off x="609600" y="4114800"/>
          <a:ext cx="7924800" cy="2400300"/>
        </p:xfrm>
        <a:graphic>
          <a:graphicData uri="http://schemas.openxmlformats.org/drawingml/2006/table">
            <a:tbl>
              <a:tblPr>
                <a:noFill/>
                <a:tableStyleId>{73BC3D5B-21EC-4941-B093-B02F0BDCF5F9}</a:tableStyleId>
              </a:tblPr>
              <a:tblGrid>
                <a:gridCol w="3962400"/>
                <a:gridCol w="3962400"/>
              </a:tblGrid>
              <a:tr h="495300">
                <a:tc>
                  <a:txBody>
                    <a:bodyPr/>
                    <a:lstStyle/>
                    <a:p>
                      <a:pPr marL="0" marR="0" lvl="0" indent="0" algn="ctr" rtl="0">
                        <a:lnSpc>
                          <a:spcPct val="100000"/>
                        </a:lnSpc>
                        <a:spcBef>
                          <a:spcPts val="0"/>
                        </a:spcBef>
                        <a:spcAft>
                          <a:spcPts val="0"/>
                        </a:spcAft>
                        <a:buClr>
                          <a:srgbClr val="000000"/>
                        </a:buClr>
                        <a:buSzPct val="25000"/>
                        <a:buFont typeface="Constantia"/>
                        <a:buNone/>
                      </a:pPr>
                      <a:r>
                        <a:rPr lang="en-US" sz="3000" b="1" i="0" u="none" strike="noStrike" cap="none" baseline="0">
                          <a:solidFill>
                            <a:srgbClr val="000000"/>
                          </a:solidFill>
                          <a:latin typeface="Constantia"/>
                          <a:ea typeface="Constantia"/>
                          <a:cs typeface="Constantia"/>
                          <a:sym typeface="Constantia"/>
                        </a:rPr>
                        <a:t>Traditional Resources</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ct val="25000"/>
                        <a:buFont typeface="Constantia"/>
                        <a:buNone/>
                      </a:pPr>
                      <a:r>
                        <a:rPr lang="en-US" sz="3000" b="1" i="0" u="none" strike="noStrike" cap="none" baseline="0">
                          <a:solidFill>
                            <a:srgbClr val="000000"/>
                          </a:solidFill>
                          <a:latin typeface="Constantia"/>
                          <a:ea typeface="Constantia"/>
                          <a:cs typeface="Constantia"/>
                          <a:sym typeface="Constantia"/>
                        </a:rPr>
                        <a:t>Modern Resources</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95300">
                <a:tc>
                  <a:txBody>
                    <a:bodyPr/>
                    <a:lstStyle/>
                    <a:p>
                      <a:pPr marL="0" marR="0" lvl="0" indent="0" algn="ctr" rtl="0">
                        <a:lnSpc>
                          <a:spcPct val="100000"/>
                        </a:lnSpc>
                        <a:spcBef>
                          <a:spcPts val="0"/>
                        </a:spcBef>
                        <a:spcAft>
                          <a:spcPts val="0"/>
                        </a:spcAft>
                        <a:buClr>
                          <a:srgbClr val="000000"/>
                        </a:buClr>
                        <a:buSzPct val="25000"/>
                        <a:buFont typeface="Constantia"/>
                        <a:buNone/>
                      </a:pPr>
                      <a:r>
                        <a:rPr lang="en-US" sz="3000" b="0" i="0" u="none" strike="noStrike" cap="none" baseline="0">
                          <a:solidFill>
                            <a:srgbClr val="000000"/>
                          </a:solidFill>
                          <a:latin typeface="Constantia"/>
                          <a:ea typeface="Constantia"/>
                          <a:cs typeface="Constantia"/>
                          <a:sym typeface="Constantia"/>
                        </a:rPr>
                        <a:t>Kapa</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ct val="25000"/>
                        <a:buFont typeface="Constantia"/>
                        <a:buNone/>
                      </a:pPr>
                      <a:r>
                        <a:rPr lang="en-US" sz="3000" b="0" i="0" u="none" strike="noStrike" cap="none" baseline="0">
                          <a:solidFill>
                            <a:srgbClr val="000000"/>
                          </a:solidFill>
                          <a:latin typeface="Constantia"/>
                          <a:ea typeface="Constantia"/>
                          <a:cs typeface="Constantia"/>
                          <a:sym typeface="Constantia"/>
                        </a:rPr>
                        <a:t>Muslin</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95300">
                <a:tc>
                  <a:txBody>
                    <a:bodyPr/>
                    <a:lstStyle/>
                    <a:p>
                      <a:pPr marL="0" marR="0" lvl="0" indent="0" algn="ctr" rtl="0">
                        <a:lnSpc>
                          <a:spcPct val="100000"/>
                        </a:lnSpc>
                        <a:spcBef>
                          <a:spcPts val="0"/>
                        </a:spcBef>
                        <a:spcAft>
                          <a:spcPts val="0"/>
                        </a:spcAft>
                        <a:buClr>
                          <a:srgbClr val="000000"/>
                        </a:buClr>
                        <a:buSzPct val="25000"/>
                        <a:buFont typeface="Constantia"/>
                        <a:buNone/>
                      </a:pPr>
                      <a:r>
                        <a:rPr lang="en-US" sz="3000" b="0" i="0" u="none" strike="noStrike" cap="none" baseline="0">
                          <a:solidFill>
                            <a:srgbClr val="000000"/>
                          </a:solidFill>
                          <a:latin typeface="Constantia"/>
                          <a:ea typeface="Constantia"/>
                          <a:cs typeface="Constantia"/>
                          <a:sym typeface="Constantia"/>
                        </a:rPr>
                        <a:t>Natural Dyes</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ct val="25000"/>
                        <a:buFont typeface="Constantia"/>
                        <a:buNone/>
                      </a:pPr>
                      <a:r>
                        <a:rPr lang="en-US" sz="3000" b="0" i="0" u="none" strike="noStrike" cap="none" baseline="0">
                          <a:solidFill>
                            <a:srgbClr val="000000"/>
                          </a:solidFill>
                          <a:latin typeface="Constantia"/>
                          <a:ea typeface="Constantia"/>
                          <a:cs typeface="Constantia"/>
                          <a:sym typeface="Constantia"/>
                        </a:rPr>
                        <a:t>Synthetic Dyes</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95300">
                <a:tc>
                  <a:txBody>
                    <a:bodyPr/>
                    <a:lstStyle/>
                    <a:p>
                      <a:pPr marL="0" marR="0" lvl="0" indent="0" algn="ctr" rtl="0">
                        <a:lnSpc>
                          <a:spcPct val="100000"/>
                        </a:lnSpc>
                        <a:spcBef>
                          <a:spcPts val="0"/>
                        </a:spcBef>
                        <a:spcAft>
                          <a:spcPts val="0"/>
                        </a:spcAft>
                        <a:buClr>
                          <a:srgbClr val="000000"/>
                        </a:buClr>
                        <a:buSzPct val="25000"/>
                        <a:buFont typeface="Constantia"/>
                        <a:buNone/>
                      </a:pPr>
                      <a:r>
                        <a:rPr lang="en-US" sz="3000" b="0" i="0" u="none" strike="noStrike" cap="none" baseline="0">
                          <a:solidFill>
                            <a:srgbClr val="000000"/>
                          </a:solidFill>
                          <a:latin typeface="Constantia"/>
                          <a:ea typeface="Constantia"/>
                          <a:cs typeface="Constantia"/>
                          <a:sym typeface="Constantia"/>
                        </a:rPr>
                        <a:t>Natural Paints</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ct val="25000"/>
                        <a:buFont typeface="Constantia"/>
                        <a:buNone/>
                      </a:pPr>
                      <a:r>
                        <a:rPr lang="en-US" sz="3000" b="0" i="0" u="none" strike="noStrike" cap="none" baseline="0">
                          <a:solidFill>
                            <a:srgbClr val="000000"/>
                          </a:solidFill>
                          <a:latin typeface="Constantia"/>
                          <a:ea typeface="Constantia"/>
                          <a:cs typeface="Constantia"/>
                          <a:sym typeface="Constantia"/>
                        </a:rPr>
                        <a:t>Acrylic Paints</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116" name="Shape 116"/>
          <p:cNvSpPr txBox="1"/>
          <p:nvPr/>
        </p:nvSpPr>
        <p:spPr>
          <a:xfrm>
            <a:off x="0" y="1676400"/>
            <a:ext cx="9124199" cy="13715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onstantia"/>
              <a:buNone/>
            </a:pPr>
            <a:r>
              <a:rPr lang="en-US" sz="3000" b="0" i="0" u="none" strike="noStrike" cap="none" baseline="0">
                <a:solidFill>
                  <a:schemeClr val="dk1"/>
                </a:solidFill>
                <a:latin typeface="Constantia"/>
                <a:ea typeface="Constantia"/>
                <a:cs typeface="Constantia"/>
                <a:sym typeface="Constantia"/>
              </a:rPr>
              <a:t>There are many different styles and types of materials that can be used to make kīhei. The style and materials used will depend on the purpose and meanings that one is portraying through their kīhei.</a:t>
            </a: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p:cNvPicPr preferRelativeResize="0"/>
          <p:nvPr/>
        </p:nvPicPr>
        <p:blipFill rotWithShape="1">
          <a:blip r:embed="rId3">
            <a:alphaModFix amt="15000"/>
          </a:blip>
          <a:srcRect b="9934"/>
          <a:stretch/>
        </p:blipFill>
        <p:spPr>
          <a:xfrm>
            <a:off x="-19725" y="1376800"/>
            <a:ext cx="9144002" cy="5481198"/>
          </a:xfrm>
          <a:prstGeom prst="rect">
            <a:avLst/>
          </a:prstGeom>
          <a:noFill/>
          <a:ln>
            <a:noFill/>
          </a:ln>
        </p:spPr>
      </p:pic>
      <p:sp>
        <p:nvSpPr>
          <p:cNvPr id="122" name="Shape 122"/>
          <p:cNvSpPr txBox="1"/>
          <p:nvPr/>
        </p:nvSpPr>
        <p:spPr>
          <a:xfrm>
            <a:off x="0" y="304800"/>
            <a:ext cx="9144000" cy="1066799"/>
          </a:xfrm>
          <a:prstGeom prst="rect">
            <a:avLst/>
          </a:prstGeom>
          <a:noFill/>
          <a:ln>
            <a:noFill/>
          </a:ln>
        </p:spPr>
        <p:txBody>
          <a:bodyPr lIns="91425" tIns="45700" rIns="91425" bIns="45700" anchor="t" anchorCtr="0">
            <a:noAutofit/>
          </a:bodyPr>
          <a:lstStyle/>
          <a:p>
            <a:pPr marL="273050" marR="0" lvl="0" indent="-273050" algn="ctr" rtl="0">
              <a:lnSpc>
                <a:spcPct val="100000"/>
              </a:lnSpc>
              <a:spcBef>
                <a:spcPts val="0"/>
              </a:spcBef>
              <a:spcAft>
                <a:spcPts val="0"/>
              </a:spcAft>
              <a:buClr>
                <a:schemeClr val="dk1"/>
              </a:buClr>
              <a:buSzPct val="25000"/>
              <a:buFont typeface="Constantia"/>
              <a:buNone/>
            </a:pPr>
            <a:r>
              <a:rPr lang="en-US" sz="5000" b="1">
                <a:solidFill>
                  <a:schemeClr val="dk1"/>
                </a:solidFill>
                <a:latin typeface="Constantia"/>
                <a:ea typeface="Constantia"/>
                <a:cs typeface="Constantia"/>
                <a:sym typeface="Constantia"/>
              </a:rPr>
              <a:t>Kāpala: Stamping your kīhei</a:t>
            </a:r>
          </a:p>
        </p:txBody>
      </p:sp>
      <p:sp>
        <p:nvSpPr>
          <p:cNvPr id="123" name="Shape 123"/>
          <p:cNvSpPr txBox="1"/>
          <p:nvPr/>
        </p:nvSpPr>
        <p:spPr>
          <a:xfrm>
            <a:off x="0" y="1371600"/>
            <a:ext cx="9144000" cy="11534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onstantia"/>
              <a:buNone/>
            </a:pPr>
            <a:r>
              <a:rPr lang="en-US" sz="3000" b="0" i="1" u="none" strike="noStrike" cap="none" baseline="0">
                <a:solidFill>
                  <a:srgbClr val="000000"/>
                </a:solidFill>
                <a:latin typeface="Constantia"/>
                <a:ea typeface="Constantia"/>
                <a:cs typeface="Constantia"/>
                <a:sym typeface="Constantia"/>
              </a:rPr>
              <a:t>Kāpala, or stamping, is used to communicate one’s personal </a:t>
            </a:r>
            <a:r>
              <a:rPr lang="en-US" sz="3000" i="1">
                <a:latin typeface="Constantia"/>
                <a:ea typeface="Constantia"/>
                <a:cs typeface="Constantia"/>
                <a:sym typeface="Constantia"/>
              </a:rPr>
              <a:t>or</a:t>
            </a:r>
            <a:r>
              <a:rPr lang="en-US" sz="3000" b="0" i="1" u="none" strike="noStrike" cap="none" baseline="0">
                <a:solidFill>
                  <a:srgbClr val="000000"/>
                </a:solidFill>
                <a:latin typeface="Constantia"/>
                <a:ea typeface="Constantia"/>
                <a:cs typeface="Constantia"/>
                <a:sym typeface="Constantia"/>
              </a:rPr>
              <a:t> famil</a:t>
            </a:r>
            <a:r>
              <a:rPr lang="en-US" sz="3000" i="1">
                <a:latin typeface="Constantia"/>
                <a:ea typeface="Constantia"/>
                <a:cs typeface="Constantia"/>
                <a:sym typeface="Constantia"/>
              </a:rPr>
              <a:t>ial </a:t>
            </a:r>
            <a:r>
              <a:rPr lang="en-US" sz="3000" b="0" i="1" u="none" strike="noStrike" cap="none" baseline="0">
                <a:solidFill>
                  <a:srgbClr val="000000"/>
                </a:solidFill>
                <a:latin typeface="Constantia"/>
                <a:ea typeface="Constantia"/>
                <a:cs typeface="Constantia"/>
                <a:sym typeface="Constantia"/>
              </a:rPr>
              <a:t>connection to the environment.</a:t>
            </a:r>
          </a:p>
        </p:txBody>
      </p:sp>
      <p:grpSp>
        <p:nvGrpSpPr>
          <p:cNvPr id="124" name="Shape 124"/>
          <p:cNvGrpSpPr/>
          <p:nvPr/>
        </p:nvGrpSpPr>
        <p:grpSpPr>
          <a:xfrm>
            <a:off x="575988" y="2521750"/>
            <a:ext cx="3355579" cy="4031054"/>
            <a:chOff x="4738727" y="1869821"/>
            <a:chExt cx="3993311" cy="4457652"/>
          </a:xfrm>
        </p:grpSpPr>
        <p:pic>
          <p:nvPicPr>
            <p:cNvPr id="125" name="Shape 125"/>
            <p:cNvPicPr preferRelativeResize="0"/>
            <p:nvPr/>
          </p:nvPicPr>
          <p:blipFill rotWithShape="1">
            <a:blip r:embed="rId4">
              <a:alphaModFix/>
            </a:blip>
            <a:srcRect/>
            <a:stretch/>
          </p:blipFill>
          <p:spPr>
            <a:xfrm rot="5400000">
              <a:off x="7090766" y="2890665"/>
              <a:ext cx="1306449" cy="1968383"/>
            </a:xfrm>
            <a:prstGeom prst="rect">
              <a:avLst/>
            </a:prstGeom>
            <a:noFill/>
            <a:ln w="38100" cap="flat" cmpd="sng">
              <a:solidFill>
                <a:schemeClr val="dk1"/>
              </a:solidFill>
              <a:prstDash val="solid"/>
              <a:miter/>
              <a:headEnd type="none" w="med" len="med"/>
              <a:tailEnd type="none" w="med" len="med"/>
            </a:ln>
          </p:spPr>
        </p:pic>
        <p:pic>
          <p:nvPicPr>
            <p:cNvPr id="126" name="Shape 126"/>
            <p:cNvPicPr preferRelativeResize="0"/>
            <p:nvPr/>
          </p:nvPicPr>
          <p:blipFill rotWithShape="1">
            <a:blip r:embed="rId5">
              <a:alphaModFix/>
            </a:blip>
            <a:srcRect/>
            <a:stretch/>
          </p:blipFill>
          <p:spPr>
            <a:xfrm>
              <a:off x="4742666" y="1872606"/>
              <a:ext cx="1968383" cy="1306688"/>
            </a:xfrm>
            <a:prstGeom prst="rect">
              <a:avLst/>
            </a:prstGeom>
            <a:noFill/>
            <a:ln w="38100" cap="flat" cmpd="sng">
              <a:solidFill>
                <a:schemeClr val="dk1"/>
              </a:solidFill>
              <a:prstDash val="solid"/>
              <a:miter/>
              <a:headEnd type="none" w="med" len="med"/>
              <a:tailEnd type="none" w="med" len="med"/>
            </a:ln>
          </p:spPr>
        </p:pic>
        <p:pic>
          <p:nvPicPr>
            <p:cNvPr id="127" name="Shape 127"/>
            <p:cNvPicPr preferRelativeResize="0"/>
            <p:nvPr/>
          </p:nvPicPr>
          <p:blipFill rotWithShape="1">
            <a:blip r:embed="rId6">
              <a:alphaModFix/>
            </a:blip>
            <a:srcRect/>
            <a:stretch/>
          </p:blipFill>
          <p:spPr>
            <a:xfrm>
              <a:off x="6763739" y="4570420"/>
              <a:ext cx="1968299" cy="1306499"/>
            </a:xfrm>
            <a:prstGeom prst="rect">
              <a:avLst/>
            </a:prstGeom>
            <a:noFill/>
            <a:ln w="38100" cap="flat" cmpd="sng">
              <a:solidFill>
                <a:schemeClr val="dk1"/>
              </a:solidFill>
              <a:prstDash val="solid"/>
              <a:miter/>
              <a:headEnd type="none" w="med" len="med"/>
              <a:tailEnd type="none" w="med" len="med"/>
            </a:ln>
          </p:spPr>
        </p:pic>
        <p:pic>
          <p:nvPicPr>
            <p:cNvPr id="128" name="Shape 128"/>
            <p:cNvPicPr preferRelativeResize="0"/>
            <p:nvPr/>
          </p:nvPicPr>
          <p:blipFill rotWithShape="1">
            <a:blip r:embed="rId7">
              <a:alphaModFix/>
            </a:blip>
            <a:srcRect/>
            <a:stretch/>
          </p:blipFill>
          <p:spPr>
            <a:xfrm>
              <a:off x="6759799" y="1869821"/>
              <a:ext cx="1966317" cy="1306449"/>
            </a:xfrm>
            <a:prstGeom prst="rect">
              <a:avLst/>
            </a:prstGeom>
            <a:noFill/>
            <a:ln w="38100" cap="flat" cmpd="sng">
              <a:solidFill>
                <a:schemeClr val="dk1"/>
              </a:solidFill>
              <a:prstDash val="solid"/>
              <a:miter/>
              <a:headEnd type="none" w="med" len="med"/>
              <a:tailEnd type="none" w="med" len="med"/>
            </a:ln>
          </p:spPr>
        </p:pic>
        <p:pic>
          <p:nvPicPr>
            <p:cNvPr id="129" name="Shape 129"/>
            <p:cNvPicPr preferRelativeResize="0"/>
            <p:nvPr/>
          </p:nvPicPr>
          <p:blipFill rotWithShape="1">
            <a:blip r:embed="rId8">
              <a:alphaModFix/>
            </a:blip>
            <a:srcRect/>
            <a:stretch/>
          </p:blipFill>
          <p:spPr>
            <a:xfrm>
              <a:off x="4742666" y="3221632"/>
              <a:ext cx="1966317" cy="1306449"/>
            </a:xfrm>
            <a:prstGeom prst="rect">
              <a:avLst/>
            </a:prstGeom>
            <a:noFill/>
            <a:ln w="38100" cap="flat" cmpd="sng">
              <a:solidFill>
                <a:schemeClr val="dk1"/>
              </a:solidFill>
              <a:prstDash val="solid"/>
              <a:miter/>
              <a:headEnd type="none" w="med" len="med"/>
              <a:tailEnd type="none" w="med" len="med"/>
            </a:ln>
          </p:spPr>
        </p:pic>
        <p:pic>
          <p:nvPicPr>
            <p:cNvPr id="130" name="Shape 130"/>
            <p:cNvPicPr preferRelativeResize="0"/>
            <p:nvPr/>
          </p:nvPicPr>
          <p:blipFill rotWithShape="1">
            <a:blip r:embed="rId9">
              <a:alphaModFix/>
            </a:blip>
            <a:srcRect l="39723" r="36919"/>
            <a:stretch/>
          </p:blipFill>
          <p:spPr>
            <a:xfrm rot="5400000">
              <a:off x="6530504" y="4133183"/>
              <a:ext cx="408265" cy="3980313"/>
            </a:xfrm>
            <a:prstGeom prst="rect">
              <a:avLst/>
            </a:prstGeom>
            <a:noFill/>
            <a:ln w="38100" cap="flat" cmpd="sng">
              <a:solidFill>
                <a:srgbClr val="000000"/>
              </a:solidFill>
              <a:prstDash val="solid"/>
              <a:miter/>
              <a:headEnd type="none" w="med" len="med"/>
              <a:tailEnd type="none" w="med" len="med"/>
            </a:ln>
          </p:spPr>
        </p:pic>
        <p:pic>
          <p:nvPicPr>
            <p:cNvPr id="131" name="Shape 131"/>
            <p:cNvPicPr preferRelativeResize="0"/>
            <p:nvPr/>
          </p:nvPicPr>
          <p:blipFill rotWithShape="1">
            <a:blip r:embed="rId10">
              <a:alphaModFix/>
            </a:blip>
            <a:srcRect/>
            <a:stretch/>
          </p:blipFill>
          <p:spPr>
            <a:xfrm>
              <a:off x="4738727" y="4570420"/>
              <a:ext cx="1968299" cy="1306499"/>
            </a:xfrm>
            <a:prstGeom prst="rect">
              <a:avLst/>
            </a:prstGeom>
            <a:noFill/>
            <a:ln w="38100" cap="flat" cmpd="sng">
              <a:solidFill>
                <a:srgbClr val="000000"/>
              </a:solidFill>
              <a:prstDash val="solid"/>
              <a:miter/>
              <a:headEnd type="none" w="med" len="med"/>
              <a:tailEnd type="none" w="med" len="med"/>
            </a:ln>
          </p:spPr>
        </p:pic>
      </p:grpSp>
      <p:sp>
        <p:nvSpPr>
          <p:cNvPr id="132" name="Shape 132"/>
          <p:cNvSpPr txBox="1"/>
          <p:nvPr/>
        </p:nvSpPr>
        <p:spPr>
          <a:xfrm>
            <a:off x="4292900" y="2631825"/>
            <a:ext cx="4496700" cy="35795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onstantia"/>
              <a:buNone/>
            </a:pPr>
            <a:r>
              <a:rPr lang="en-US" sz="3000" b="0" i="0" u="none" strike="noStrike" cap="none" baseline="0">
                <a:solidFill>
                  <a:srgbClr val="000000"/>
                </a:solidFill>
                <a:latin typeface="Constantia"/>
                <a:ea typeface="Constantia"/>
                <a:cs typeface="Constantia"/>
                <a:sym typeface="Constantia"/>
              </a:rPr>
              <a:t>Kāpala can be made from a variety of things, such as carving a design into a piece of bamboo (ʻohe kāpala) or using the stem of a banana or ti leaf to create a design (lau kāpala). </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Paper">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578</Words>
  <Application>Microsoft Macintosh PowerPoint</Application>
  <PresentationFormat>On-screen Show (4:3)</PresentationFormat>
  <Paragraphs>67</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Lahela Camara</cp:lastModifiedBy>
  <cp:revision>2</cp:revision>
  <dcterms:modified xsi:type="dcterms:W3CDTF">2015-06-04T23:49:59Z</dcterms:modified>
</cp:coreProperties>
</file>