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8" r:id="rId3"/>
    <p:sldId id="281" r:id="rId4"/>
    <p:sldId id="259" r:id="rId5"/>
    <p:sldId id="260" r:id="rId6"/>
    <p:sldId id="256" r:id="rId7"/>
    <p:sldId id="258" r:id="rId8"/>
    <p:sldId id="282" r:id="rId9"/>
    <p:sldId id="262" r:id="rId10"/>
    <p:sldId id="261" r:id="rId11"/>
    <p:sldId id="263" r:id="rId12"/>
    <p:sldId id="283" r:id="rId13"/>
    <p:sldId id="276" r:id="rId14"/>
    <p:sldId id="277" r:id="rId15"/>
    <p:sldId id="279" r:id="rId16"/>
    <p:sldId id="280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8A700-8463-F54D-B615-D1ADB086C0FC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AC7E-2ED2-6E46-86A0-79B65AC39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ca.maps.arcgis.com/" TargetMode="External"/><Relationship Id="rId4" Type="http://schemas.openxmlformats.org/officeDocument/2006/relationships/hyperlink" Target="http://www.hawaiiconservation.org/communitysnapshot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Status</a:t>
            </a:r>
            <a:r>
              <a:rPr lang="en-US" baseline="0" dirty="0" smtClean="0"/>
              <a:t> Report on Ridge to Reef Health </a:t>
            </a:r>
            <a:r>
              <a:rPr lang="mr-IN" baseline="0" dirty="0" smtClean="0"/>
              <a:t>–</a:t>
            </a:r>
            <a:r>
              <a:rPr lang="en-US" baseline="0" dirty="0" smtClean="0"/>
              <a:t> Place image of poster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14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image of Info Graphic</a:t>
            </a:r>
            <a:r>
              <a:rPr lang="en-US" baseline="0" dirty="0" smtClean="0"/>
              <a:t> and Fact Sheet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logos here, if necessary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consultation with the Hawai’i Conservation Alliance, 8 communities across the State identified metrics that would best define the health of their area, including socio-economic and cultural variables. In 2016, available data from researchers and resource management organizations were compiled to inform the selected metrics. Results are housed as a public resource in an online library of all related watershed-related data, and can be found 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hca.maps.arcgis.com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HCA and 3 communities work together to  analyze, compile and design information for a suite of communication tools to help inform, guide, and garner support for more effective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efforts. Visit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www.hawaiiconservation.org/communitysnapshot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more information.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57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 of the statewide consultation, a list of metrics was developed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0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 of Watershed Area here.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names</a:t>
            </a:r>
            <a:r>
              <a:rPr lang="en-US" baseline="0" dirty="0" smtClean="0"/>
              <a:t> of community members here, add pictures if space allows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1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Watershed</a:t>
            </a:r>
            <a:r>
              <a:rPr lang="en-US" baseline="0" dirty="0" smtClean="0"/>
              <a:t> Metrics from Poster and Info Graphic in this section utilizing one of these 3 backgrounds based on topic. It’s more impactful to use 1 slide per 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Place Watershed</a:t>
            </a:r>
            <a:r>
              <a:rPr lang="en-US" baseline="0" dirty="0" smtClean="0"/>
              <a:t> Metrics from Poster and Info Graphic in this section utilizing one of these 3 backgrounds based on topic. </a:t>
            </a:r>
            <a:r>
              <a:rPr lang="en-US" baseline="0" smtClean="0"/>
              <a:t>It’s more impactful to use 1 slide per metric.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Watershed</a:t>
            </a:r>
            <a:r>
              <a:rPr lang="en-US" baseline="0" dirty="0" smtClean="0"/>
              <a:t> Metrics from Poster and Info Graphic in this section utilizing one of these 3 backgrounds based on topic. It’s more impactful to use 1 slide per metric.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image</a:t>
            </a:r>
            <a:r>
              <a:rPr lang="en-US" baseline="0" dirty="0" smtClean="0"/>
              <a:t> of Poster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AC7E-2ED2-6E46-86A0-79B65AC393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7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3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1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4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DA7B-EBC1-FE47-892A-F055240F3DC5}" type="datetimeFigureOut">
              <a:rPr lang="en-US" smtClean="0"/>
              <a:t>7/5/18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5DC6-1AE8-C94C-BDE6-52B0B3289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S Haena PPT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0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1407" y="3579935"/>
            <a:ext cx="68402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ational-Semibold"/>
                <a:cs typeface="National-Semibold"/>
              </a:rPr>
              <a:t> 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National-Semibold"/>
                <a:cs typeface="National-Semibold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7360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PPT background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PPT background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 Haena PPT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PPT background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4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PPT background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0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 Haena PPT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7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PPT background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307" y="570035"/>
            <a:ext cx="68402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ational-Semibold"/>
                <a:cs typeface="National-Semibold"/>
              </a:rPr>
              <a:t> </a:t>
            </a:r>
          </a:p>
          <a:p>
            <a:pPr algn="ctr"/>
            <a:r>
              <a:rPr lang="en-US" sz="6600" dirty="0" err="1" smtClean="0">
                <a:latin typeface="National-Semibold"/>
                <a:cs typeface="National-Semibold"/>
              </a:rPr>
              <a:t>Mahalo</a:t>
            </a:r>
            <a:endParaRPr lang="en-US" sz="6600" dirty="0" smtClean="0">
              <a:latin typeface="National-Semibold"/>
              <a:cs typeface="National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6147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 Haena PPT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1407" y="570035"/>
            <a:ext cx="684025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ational-Semibold"/>
                <a:cs typeface="National-Semibold"/>
              </a:rPr>
              <a:t> </a:t>
            </a:r>
          </a:p>
          <a:p>
            <a:pPr algn="ctr"/>
            <a:r>
              <a:rPr lang="en-US" sz="6600" dirty="0" smtClean="0">
                <a:latin typeface="National-Semibold"/>
                <a:cs typeface="National-Semibold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65477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 Haena PPT1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0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PPT background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6307" y="570035"/>
            <a:ext cx="68402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ational-Semibold"/>
                <a:cs typeface="National-Semibold"/>
              </a:rPr>
              <a:t> </a:t>
            </a:r>
          </a:p>
          <a:p>
            <a:pPr algn="ctr"/>
            <a:r>
              <a:rPr lang="en-US" sz="4800" dirty="0" smtClean="0">
                <a:latin typeface="National-Semibold"/>
                <a:cs typeface="National-Semibold"/>
              </a:rPr>
              <a:t>A STATUS REPORT ON RIDGE TO REEF HEALTH</a:t>
            </a:r>
            <a:endParaRPr lang="en-US" sz="4800" dirty="0" smtClean="0">
              <a:latin typeface="National-Semibold"/>
              <a:cs typeface="National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904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 Haena 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 Haena PPT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4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 Haena PPT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5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PPT background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7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PPT background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101" y="697035"/>
            <a:ext cx="88391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ational-Semibold"/>
                <a:cs typeface="National-Semibold"/>
              </a:rPr>
              <a:t> </a:t>
            </a:r>
          </a:p>
          <a:p>
            <a:pPr algn="ctr"/>
            <a:r>
              <a:rPr lang="en-US" sz="5400" dirty="0" smtClean="0">
                <a:latin typeface="National-Semibold"/>
                <a:cs typeface="National-Semibold"/>
              </a:rPr>
              <a:t>LIST OF </a:t>
            </a:r>
          </a:p>
          <a:p>
            <a:pPr algn="ctr"/>
            <a:r>
              <a:rPr lang="en-US" sz="5400" dirty="0" smtClean="0">
                <a:latin typeface="National-Semibold"/>
                <a:cs typeface="National-Semibold"/>
              </a:rPr>
              <a:t>COMMUNITY MEMBERS</a:t>
            </a:r>
          </a:p>
        </p:txBody>
      </p:sp>
    </p:spTree>
    <p:extLst>
      <p:ext uri="{BB962C8B-B14F-4D97-AF65-F5344CB8AC3E}">
        <p14:creationId xmlns:p14="http://schemas.microsoft.com/office/powerpoint/2010/main" val="56135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S Hauula PP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7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PPT backgrou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24645</TotalTime>
  <Words>255</Words>
  <Application>Microsoft Macintosh PowerPoint</Application>
  <PresentationFormat>On-screen Show (4:3)</PresentationFormat>
  <Paragraphs>33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</dc:creator>
  <cp:lastModifiedBy>Tiffany</cp:lastModifiedBy>
  <cp:revision>20</cp:revision>
  <dcterms:created xsi:type="dcterms:W3CDTF">2016-09-20T22:22:01Z</dcterms:created>
  <dcterms:modified xsi:type="dcterms:W3CDTF">2018-07-05T22:57:59Z</dcterms:modified>
</cp:coreProperties>
</file>